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4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6181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11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802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6806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3855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6244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2325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0515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277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53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840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28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462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3781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428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228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937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A6CF43D-62F9-4203-8CFC-9DAC01DFA11C}" type="datetimeFigureOut">
              <a:rPr lang="el-GR" smtClean="0"/>
              <a:t>25/5/2025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E25ED-7A4E-4E12-96F5-06370FF3F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8738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18FE02C9-2DC9-C2BC-0D93-42668A9AD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" y="251460"/>
            <a:ext cx="11097491" cy="641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35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597A00CA-A07E-4860-70EE-EAC66F29E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5" y="436418"/>
            <a:ext cx="11367653" cy="623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841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70CAD4CC-6930-4BC3-CC53-229FD54BF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9" y="311726"/>
            <a:ext cx="11305309" cy="625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64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8834696-7C1C-C616-4764-0F989CE4D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" y="207818"/>
            <a:ext cx="11201400" cy="644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40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CD753B12-6E1F-4CDB-B71C-1AC2DDCA8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"/>
            <a:ext cx="9144000" cy="648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72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2B89E369-AB72-52CE-C704-6AF9469D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5472"/>
            <a:ext cx="9144000" cy="638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153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E07E7657-CE38-CF66-8260-1804B9050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270164"/>
            <a:ext cx="11180617" cy="635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912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33CF9D7B-244F-4543-60AB-CD7C69DB1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3" y="290945"/>
            <a:ext cx="10848108" cy="63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460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E16D271A-644F-9D64-ACB8-DCAA0884E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4" y="228600"/>
            <a:ext cx="109728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41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EAFAF532-A5FA-7E3D-ADC3-6BBF3B904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228599"/>
            <a:ext cx="11367654" cy="631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64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2496376E-7876-D6BC-6C28-9B9DA8CE0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0944"/>
            <a:ext cx="9144000" cy="640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28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B480F0A0-EED0-4FC1-D63A-2E3ECB070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" y="207818"/>
            <a:ext cx="10889673" cy="621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88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06FF0A2A-83D8-8CF4-2B33-18D393C3A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" y="311727"/>
            <a:ext cx="10827327" cy="627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0EF4E663-123E-E92F-53BF-C983496B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9382"/>
            <a:ext cx="9144000" cy="62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194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5790F3D5-1C58-2CBA-20CB-4123F4073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" y="207818"/>
            <a:ext cx="11305309" cy="63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29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16DE5AC9-25E6-9A7B-4CC9-F6986CFB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5" y="374073"/>
            <a:ext cx="11326089" cy="621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296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462E65A6-4075-18FF-D1AB-885063007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3" y="187036"/>
            <a:ext cx="11222181" cy="63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1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9816A6B7-386E-388D-0763-1E3570F25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1" y="228600"/>
            <a:ext cx="11450781" cy="63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227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0</Words>
  <Application>Microsoft Office PowerPoint</Application>
  <PresentationFormat>Ευρεία οθόνη</PresentationFormat>
  <Paragraphs>0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1" baseType="lpstr">
      <vt:lpstr>Century Gothic</vt:lpstr>
      <vt:lpstr>Wingdings 3</vt:lpstr>
      <vt:lpstr>Ιόν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koutentaki</dc:creator>
  <cp:lastModifiedBy>maria koutentaki</cp:lastModifiedBy>
  <cp:revision>1</cp:revision>
  <dcterms:created xsi:type="dcterms:W3CDTF">2025-05-24T21:41:37Z</dcterms:created>
  <dcterms:modified xsi:type="dcterms:W3CDTF">2025-05-24T21:44:29Z</dcterms:modified>
</cp:coreProperties>
</file>