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0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5" r:id="rId20"/>
    <p:sldId id="273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A2C9A-CBB4-4BC2-ADB6-62F28801D676}" type="datetimeFigureOut">
              <a:rPr lang="el-GR" smtClean="0"/>
              <a:t>2/6/2025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868F0-4BB1-455B-B9C2-6F05AA6B9DD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096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539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59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116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533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874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2766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3704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9975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634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831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9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77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37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311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883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66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4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46615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1CBDEA-F40F-4954-872E-E7E234AB48E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2369" y="675250"/>
            <a:ext cx="9833317" cy="3981156"/>
          </a:xfrm>
        </p:spPr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Κήλες</a:t>
            </a: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9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898A93-2999-4D2C-9D60-3DFFE0092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285750"/>
            <a:ext cx="11587162" cy="59626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Ακολούθως όμως το άνοιγμα του τοιχώματος επανέρχεται στο αρχικό του μέγεθος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έχουμε σφίξιμο της κήλης και των αγγείων του οργάνου.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Τα συμπτώματα είναι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πόνος στην περιοχή και μπορεί να εμφανισθεί εικόνα αποφρακτικού ειλεού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αναστολή κοπράνων και αερίων).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ΠΡΟΣΟΧΗ σε κάποιες καταστάσεις το σύμπτωμα αυτό μπορεί να μην υπάρχει.                      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Άλλα συμπτώματα είναι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απουσία ώσης κατά τον βήχα και αν πρόκειται για βουβωνοκήλη ο μηρός είναι σε κάμψη.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29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198EFB-785E-4FA2-B455-2ACEF4BA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5" y="195944"/>
            <a:ext cx="9756920" cy="41365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ΒΟΥΒΩΝΟΚΗΛΗ.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5E8066-CE22-4568-98C4-4C712085A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34" y="881744"/>
            <a:ext cx="11899066" cy="57803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μια κήλη κατά την οποία έχουμε έξοδο κοιλιακού οργάνου από τον βουβωνικό πόρο.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πόρος αυτός βρίσκεται στο πρόσθιο κοιλιακό τοίχωμα στην βουβωνική περιοχή  έχει μήκος 4-5 εκατοστά και λοξή πορεία.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από τον βουβωνικό πόρο περνάει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ο σπερματικός τόνος στον άνδρα και ο στρογγυλός σύνδεσμος της μήτρας  στην γυναίκα.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βουβωνικός πόρος έχει 2 στόμια.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 έσω από όπου μπαίνει ο σπερματικός τόνος και ένα έσω από όπου βγαίνει ο σπερματικός τόνος.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σπερματικός τόνος αποτελείται από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 σπερματικό πόρο , τα σπερματικά αγγεία και λεμφαγγεία αλλά και τα νεύρα.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Έχουμε 3 διαφορετικές μορφές της βουβωνοκήλης</a:t>
            </a:r>
          </a:p>
        </p:txBody>
      </p:sp>
    </p:spTree>
    <p:extLst>
      <p:ext uri="{BB962C8B-B14F-4D97-AF65-F5344CB8AC3E}">
        <p14:creationId xmlns:p14="http://schemas.microsoft.com/office/powerpoint/2010/main" val="1631706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B62B15-6251-42C7-8E56-B288088D9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326572"/>
            <a:ext cx="11619820" cy="6374266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l-G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Λοξή βουβωνοκήλη.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Αυτή ονομάζεται έτσι γιατί το σπλάχνο που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βγαίνει από το έσω στόμιο του βουβωνικού πόρου και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λοξή πορεία κατά μήκος του βουβωνικού πόρου.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το σπλάχνο παραμείνει στον βουβωνικό πόρο τότε ονομάζεται βουβωνοκήλη.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 όμως φτάσει μέχρι το όσχεο ονομάζεται οσχεοκήλη.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σπλάχνο που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συνηθέστερα το λεπτό έντερο ή το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επίπλουν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Σπανιότερα μπορεί να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σκωληκοειδής απόφυση ή η ωοθήκη.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λοξή βουβωνοκήλη είναι συνήθως κληρονομική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(όταν εμφανίζεται στα παιδιά). Στους ενήλικες είναι επίκτητη.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99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89B70C-0DC4-4AA7-8EBE-A2E012DC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1" y="228600"/>
            <a:ext cx="9724263" cy="604157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Κλινικά χαρακτηριστικά.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4AF756-A195-4812-96EE-897EE2A0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012372"/>
            <a:ext cx="11462657" cy="56170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συνηθέστερη στους άνδρες(85%) και παρατηρείται συχνότερα δεξιά.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συνοδεύεται από πόνο αλλά μπορεί να είναι και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ασυμπτωματική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Έντονος πόνος σημαίνει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περίσφιξη.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υπάρχει ένα αίσθημα βάρους ή ένα τράβηγμα στην περιοχή. Μετά από βήχα εμφανίζεται ώση του βήχα.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 κήλη ανατάσσεται συνήθως μόνη της ή με ήπιους χειρισμούς.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θεραπεία είναι χειρουργική αποκατάσταση της κήλης.</a:t>
            </a:r>
          </a:p>
        </p:txBody>
      </p:sp>
    </p:spTree>
    <p:extLst>
      <p:ext uri="{BB962C8B-B14F-4D97-AF65-F5344CB8AC3E}">
        <p14:creationId xmlns:p14="http://schemas.microsoft.com/office/powerpoint/2010/main" val="173568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9E2621-344E-42A4-A08C-14D6FBF9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6" y="185738"/>
            <a:ext cx="11834132" cy="64436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ευθεία βουβωνοκήλη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Το σπλάχνο που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ακολουθεί ευθεία πορεία και δεν περνά από το έσω στόμιο του βουβωνικού πόρου άλλα από ένα άλλο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ευένδοτο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σημείο του και ύστερα εισέρχεται στο βουβωνικό πόρο. Δεν μπορεί όμως να φτάσει έως το όσχεο.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πάντοτε επίκτητη και είναι σπάνια στην βρεφική και παιδική ηλικία.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Κλινικά εμφανίζεται μια διόγκωση η οποία ανατάσσεται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πίεση του δακτύλου προς τα πίσω και όχι λοξά όπως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λοξή βουβωνοκήλη. Η θεραπεία είναι χειρουργική.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0286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6BB6BF-49A0-487B-9CBF-E5D112DF7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1" y="1"/>
            <a:ext cx="9563154" cy="711200"/>
          </a:xfrm>
        </p:spPr>
        <p:txBody>
          <a:bodyPr/>
          <a:lstStyle/>
          <a:p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ΜΗΡΟΚΗΛΗ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C0A5CE-9EFD-451F-ABE8-8C0BABFDF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60" y="975360"/>
            <a:ext cx="11785600" cy="56692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σάκος της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μηροκήλης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προβάλει δια μέσω του μηριαίου πόρου που βρίσκεται εντός της μηριαίας φλέβας.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σπλάχνα που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προπίπτουν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συνήθως λεπτό έντερο 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επίπλουν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αλλά σπανιότερα και ουροδόχος κύστη.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μηροκήλη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πιο συχνή στις γυναίκες( 4:1).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Κλινικά η κατάσταση παρουσιάζεται ως μια διόγκωση στην άνω , έσω επιφάνεια του μηρού και κάτω από τον βουβωνικό σύνδεσμο.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Πολλές φορές όμως μπορεί να βρίσκεται πάνω από τον βουβωνικό σύνδεσμο και να είναι δύσκολη η διαφοροποίηση από την λοξή βουβωνοκήλη. </a:t>
            </a:r>
          </a:p>
        </p:txBody>
      </p:sp>
    </p:spTree>
    <p:extLst>
      <p:ext uri="{BB962C8B-B14F-4D97-AF65-F5344CB8AC3E}">
        <p14:creationId xmlns:p14="http://schemas.microsoft.com/office/powerpoint/2010/main" val="179290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552FE5-4054-871C-567E-FC1631B26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3" y="285750"/>
            <a:ext cx="11744325" cy="634365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ΠΡΟΣΟΧΗ η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μηροκήλη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δύσκολα ανατάσσεται λόγω της ελικοειδούς πορείας της.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κατάσταση αυτή πρέπει να διακρίνεται από την βουβωνική αδενίτιδα αλλά και λιπώματα της περιοχής όπως και από τους κιρσούς της μηριαίας φλέβας.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τα ποσοστά περίσφιξης της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μηροκήλης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μεγάλα η χειρουργική αντιμετώπιση επιβάλλεται άμεσα μετά την διάγνωση.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ΠΡΟΣΟΧΗ όλες οι κήλες που αντιμετωπίζονται χειρουργικά έχουν ένα ποσοστό 10% υποτροπής. Κατά την υποτροπή εμφανίζεται ο ίδιος τύπος κήλης με αυτή που διορθώθηκε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436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84350D-DA2F-456A-AE4C-7D4561C0A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39" y="0"/>
            <a:ext cx="9726696" cy="57150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ΚΟΙΛΙΟΚΗΛΕΣ.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06F4BB-080B-4851-AE30-0F1BF7FC9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571500"/>
            <a:ext cx="11709715" cy="62865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Παρατηρούνται σε περιοχές όπου το κοιλιακό τοίχωμα έχει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ευένδοτα</a:t>
            </a: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(ασθενή)  σημεία. Τέτοια σημεία είναι η λευκή γραμμή (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επιγαστρική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κήλη), ο ομφαλός ( ομφαλοκήλη) αλλά και σημεία μετά από χειρουργικές τομές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(μετεγχειρητικές κήλες 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l-GR" sz="26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Επιγαστρικές</a:t>
            </a:r>
            <a:r>
              <a:rPr lang="el-GR" sz="2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κήλες.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 μέσου του χάσματος της λευκής γραμμής μπορεί να </a:t>
            </a:r>
            <a:r>
              <a:rPr lang="el-G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προπέσει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προπεριτοναϊκό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λίπος </a:t>
            </a:r>
            <a:r>
              <a:rPr lang="el-GR" sz="2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να σχηματιστεί μια ψηλαφητή ευπίεστη διόγκωση.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Παρατηρείται συχνότερα στους λεπτούς άνδρες και μπορεί να προκαλέσει διάφορα ενοχλήματα που μπορεί να αποδοθούν σε έλκος ή σε χολοκυστίτιδα. Αυτό συμβαίνει διότι η κήλη είναι μικρή και </a:t>
            </a:r>
            <a:r>
              <a:rPr lang="el-G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ψηλαφάται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δύσκολα.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θεραπεία είναι χειρουργική </a:t>
            </a:r>
            <a:r>
              <a:rPr lang="el-GR" sz="2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συρραφή της λευκής γραμμής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75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7FCC13-DF21-2ED9-AA28-0FAD267E6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1" y="182880"/>
            <a:ext cx="9624114" cy="670560"/>
          </a:xfrm>
        </p:spPr>
        <p:txBody>
          <a:bodyPr/>
          <a:lstStyle/>
          <a:p>
            <a:r>
              <a:rPr lang="el-G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Ομφαλοκήλη.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A45F2B-32C6-6244-1F24-4C7F58E17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3440"/>
            <a:ext cx="12192000" cy="582168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Διακρίνεται </a:t>
            </a: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συγγενής και επίκτητη. </a:t>
            </a: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συγγενής εμφανίζεται στα βρέφη και οφείλεται 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ατελή σύγκλιση του ομφαλικού δακτυλίου.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 η κήλη αυτή διατηρηθεί μέχρι την ηλικία των 2 ετών τότε χρήζουν χειρουργικής θεραπείας. 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επίκτητη  προβάλει πάνω ή κάτω από τον ομφαλό και για αυτό ονομάζεται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9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παραομφαλική</a:t>
            </a:r>
            <a:r>
              <a:rPr lang="el-GR" sz="2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κήλη.</a:t>
            </a:r>
            <a:r>
              <a:rPr lang="el-G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Παρατηρείται σε παχύσαρκες , πολύτοκες γυναίκες της μέσης ηλικίας. Το περιεχόμενο του σάκου της κήλης μπορεί να είναι λεπτό ή παχύ έντερο ή </a:t>
            </a:r>
            <a:r>
              <a:rPr lang="el-GR" sz="29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επίπλουν</a:t>
            </a: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9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κήλες αυτές εμφανίζουν μεγάλα ποσοστά περίσφιξης και επίσης ανατάσσονται δύσκολα. Τα συμπτώματα μπορεί να  περιλαμβάνουν  πόνο , ναυτία και έντονο </a:t>
            </a:r>
            <a:r>
              <a:rPr lang="el-GR" sz="29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περισταλτισμό</a:t>
            </a:r>
            <a:r>
              <a:rPr lang="el-GR" sz="2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θεραπεία είναι χειρουργική εκτός αν υπάρχουν αντενδείξεις.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l-GR" sz="29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49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Ομφαλοκήλη | Dr Ανεμούλης">
            <a:extLst>
              <a:ext uri="{FF2B5EF4-FFF2-40B4-BE49-F238E27FC236}">
                <a16:creationId xmlns:a16="http://schemas.microsoft.com/office/drawing/2014/main" id="{8A67852F-7B25-950B-CCB6-12FB01B3E9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917"/>
            <a:ext cx="11700163" cy="621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64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92BB4F-00EC-82D0-AD50-999647295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" y="160421"/>
            <a:ext cx="9962148" cy="1058779"/>
          </a:xfrm>
        </p:spPr>
        <p:txBody>
          <a:bodyPr/>
          <a:lstStyle/>
          <a:p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κήλη  = αρχαία ελληνικά, σημαίνει </a:t>
            </a: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οίδημα, πρήξιμο. </a:t>
            </a:r>
            <a:endParaRPr lang="el-GR" sz="60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DE14EC4-3E39-AB6B-8AA9-22BE9A5E9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6" y="994611"/>
            <a:ext cx="11678652" cy="5534525"/>
          </a:xfrm>
        </p:spPr>
        <p:txBody>
          <a:bodyPr/>
          <a:lstStyle/>
          <a:p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Κήλη = κάθε διόγκωση που παρατηρείται σε ένα όργανο η οποία φυσιολογικά δεν θα έπρεπε να υπάρχει , </a:t>
            </a:r>
            <a:r>
              <a:rPr lang="el-GR" sz="32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 την προϋπόθεση ότι η διόγκωση αυτή καλύπτεται από ιστό ( δέρμα , περιτονία). </a:t>
            </a:r>
          </a:p>
          <a:p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Ειδικότερα όμως, κήλη = </a:t>
            </a: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ονομάζουμε </a:t>
            </a:r>
            <a:r>
              <a:rPr lang="el-GR" sz="32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την προβολή , πρόπτωση ή δίοδο </a:t>
            </a:r>
            <a:r>
              <a:rPr lang="el-GR" sz="32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ενδοκοιλιακού</a:t>
            </a:r>
            <a:r>
              <a:rPr lang="el-GR" sz="32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σπλάχνου ή μέρος αυτού από ένα χάσμα , </a:t>
            </a:r>
            <a:r>
              <a:rPr lang="el-GR" sz="3200" u="sng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ευένδοτο</a:t>
            </a:r>
            <a:r>
              <a:rPr lang="el-GR" sz="32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σημείο ή τμήμα του κοιλιακού τοιχώματος ή της περιτοναϊκής κοιλότητας ,</a:t>
            </a: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το οποίο περιβάλλεται  από σάκο </a:t>
            </a:r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από τοιχωματικό περιτόναιο).</a:t>
            </a:r>
          </a:p>
          <a:p>
            <a:r>
              <a:rPr lang="el-GR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Κ</a:t>
            </a:r>
            <a:r>
              <a:rPr lang="el-GR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ήλη = </a:t>
            </a: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μια διόγκωση μαλθακή , </a:t>
            </a:r>
            <a:r>
              <a:rPr lang="el-GR" sz="32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ευπίεστη</a:t>
            </a: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ανώδυνη που εύκολα εξαφανίζεται με την κατάκλιση ή με ήπιους χειρισμούς</a:t>
            </a:r>
            <a:r>
              <a:rPr lang="el-GR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2584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53EE1E5-68F4-C132-1393-62A357925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386080"/>
            <a:ext cx="11643360" cy="61366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Μετεγχειρητικές κήλες.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κήλη αυτή επισυμβαίνει στην ουλή μια παλαιότερης εγχείρησης. Συνηθέστερες αιτίες είναι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διαπύηση του τραύματος , η διατομή νεύρων, η κακή τεχνική.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μετεγχειρητικές κήλες μπορεί να είναι μικρές αλλά μπορεί να είναι και πάρα πολύ μεγάλες.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κήλες αυτές αν και σπάνια </a:t>
            </a: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περισφίγγονται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χρήζουν χειρουργικής αποκατάστασης. </a:t>
            </a:r>
          </a:p>
        </p:txBody>
      </p:sp>
    </p:spTree>
    <p:extLst>
      <p:ext uri="{BB962C8B-B14F-4D97-AF65-F5344CB8AC3E}">
        <p14:creationId xmlns:p14="http://schemas.microsoft.com/office/powerpoint/2010/main" val="3027145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7B282C2D-B391-E5FC-9D34-6BC7212DE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083" y="182879"/>
            <a:ext cx="11648049" cy="64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44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DC944CAE-E3C1-8535-41EA-A1B756E9D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828" y="267286"/>
            <a:ext cx="11465169" cy="624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89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Κήλη Κοιλιακού Τοιχώματος">
            <a:extLst>
              <a:ext uri="{FF2B5EF4-FFF2-40B4-BE49-F238E27FC236}">
                <a16:creationId xmlns:a16="http://schemas.microsoft.com/office/drawing/2014/main" id="{0EDF0F28-326B-3C33-26AA-B0DCE99D4F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2" y="576775"/>
            <a:ext cx="10972800" cy="555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61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4DEFBF7-3F60-B6A3-9057-B2B9D9303016}"/>
              </a:ext>
            </a:extLst>
          </p:cNvPr>
          <p:cNvSpPr txBox="1"/>
          <p:nvPr/>
        </p:nvSpPr>
        <p:spPr>
          <a:xfrm>
            <a:off x="224589" y="256675"/>
            <a:ext cx="11823032" cy="6027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Οι κήλες εμφανίζονται σε θέσεις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το κοιλιακό τοίχωμα έχει μειωμένη αντίσταση.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μειωμένη αυτή αντίσταση </a:t>
            </a:r>
            <a:r>
              <a:rPr lang="el-G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από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συγγενή / επίκτητα αίτια ( συγγενείς –επίκτητες κήλες).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Πχ συγγενής κήλη =  οσχεοκήλη. </a:t>
            </a:r>
          </a:p>
          <a:p>
            <a:pPr>
              <a:lnSpc>
                <a:spcPct val="150000"/>
              </a:lnSpc>
            </a:pPr>
            <a:r>
              <a:rPr lang="el-GR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Επίκτητες κήλες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μετά από εγχείρηση λόγω εξασθένισης των στοιβάδων του κοιλιακού τοιχώματος. Η εξασθένιση μετά από κάποιο χειρουργείο μπορεί να οφείλεται σε διάφορους λόγους : </a:t>
            </a:r>
            <a:r>
              <a:rPr lang="el-GR" sz="24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πλημμελής φροντίδα της τομής, διαπύηση τραύματος, σχηματισμός αιματώματος, κακή τεχνική, βλάβη των νεύρων που οδηγεί σε παράλυση των τοιχωμάτων. </a:t>
            </a:r>
          </a:p>
          <a:p>
            <a:pPr>
              <a:lnSpc>
                <a:spcPct val="150000"/>
              </a:lnSpc>
            </a:pPr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Άλλα αίτια που οδηγούν σε αύξηση της ενδοκοιλιακής πίεσης     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(χρόνιος βήχας , δυσκοιλιότητα, υπερτροφία προστάτη, εξασθένιση των κοιλιακών τοιχωμάτων από παχυσαρκία, μυϊκή ατροφία , πάροδος της ηλικίας)</a:t>
            </a:r>
            <a:endParaRPr lang="el-GR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3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3B31D7-DE66-427B-C171-36419902766B}"/>
              </a:ext>
            </a:extLst>
          </p:cNvPr>
          <p:cNvSpPr txBox="1"/>
          <p:nvPr/>
        </p:nvSpPr>
        <p:spPr>
          <a:xfrm>
            <a:off x="190500" y="171450"/>
            <a:ext cx="12001500" cy="6639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Συνηθέστερες μορφές κηλών </a:t>
            </a:r>
            <a:r>
              <a:rPr lang="el-G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που 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προβάλλουν στο κοιλιακό τοίχωμα </a:t>
            </a:r>
            <a:r>
              <a:rPr lang="el-GR" sz="3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εξωτερικές κήλες 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: </a:t>
            </a: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βουβωνοκήλη , </a:t>
            </a:r>
            <a:r>
              <a:rPr lang="el-GR" sz="36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μηροκήλη</a:t>
            </a: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ομφαλοκήλη , κοιλιοκήλη,  μετεγχειρητική  κήλη, οσφυοκήλες.</a:t>
            </a:r>
          </a:p>
          <a:p>
            <a:pPr>
              <a:lnSpc>
                <a:spcPct val="150000"/>
              </a:lnSpc>
            </a:pPr>
            <a:endParaRPr lang="el-GR" sz="36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Επίσης : </a:t>
            </a:r>
            <a:r>
              <a:rPr lang="el-GR" sz="36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κήλες που σχηματίζονται μετά από δίοδο σπλάχνου δια μέσου τρήματος της περιτοναϊκής κοιλότητας</a:t>
            </a: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</a:p>
          <a:p>
            <a:pPr>
              <a:lnSpc>
                <a:spcPct val="150000"/>
              </a:lnSpc>
            </a:pPr>
            <a:r>
              <a:rPr lang="el-GR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εσωτερικές κήλες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(πχ οι κήλες του διαφράγματος)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206728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6A8368-9F39-6751-9F8E-84DF0B36B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1" y="0"/>
            <a:ext cx="11601450" cy="64293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κήλης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C8295F-B6C1-EF41-5A89-F3E0E537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2" y="642939"/>
            <a:ext cx="11601450" cy="576262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κήλη αποτελείται από 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περιεχόμενο, 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τον σάκο και </a:t>
            </a:r>
          </a:p>
          <a:p>
            <a:pPr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τους ιστούς που περιβάλλουν τον σάκο.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περιεχόμενο του σάκου είναι συνηθέστερα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λεπτό έντερο ή </a:t>
            </a: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επιπλούν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Μπορεί όμως να βρεθούν η σάλπιγγα , η ωοθήκη, η σκωληκοειδής απόφυση, τμήμα του παχέος εντέρου.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σάκος αποτελείται από τοιχωματικό περιτόναιο καθώς αυτό παρασύρεται από το όργανο που </a:t>
            </a:r>
            <a:r>
              <a:rPr lang="el-GR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σάκος αποτελείται από τον αυχένα , το σώμα και τον πυθμένα.</a:t>
            </a:r>
          </a:p>
        </p:txBody>
      </p:sp>
    </p:spTree>
    <p:extLst>
      <p:ext uri="{BB962C8B-B14F-4D97-AF65-F5344CB8AC3E}">
        <p14:creationId xmlns:p14="http://schemas.microsoft.com/office/powerpoint/2010/main" val="201496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61B7DF-B4AE-49B3-B401-14CE10DF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43" y="212272"/>
            <a:ext cx="9511991" cy="397330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ΚΛΙΝΙΚΗ ΕΙΚΟΝΑ ΚΑΙ ΕΞΕΛΙΞΗ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BAB769-3708-4106-BD4A-5352F74E5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88" y="842963"/>
            <a:ext cx="11787187" cy="580276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κήλη παρουσιάζεται ως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μαλθακή διόγκωση , ευπίεστη, ανώδυνη η οποία εξαφανίζεται με την κατάκλιση ή με κατάλληλους χειρισμούς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(ανατασσόμενη κήλη) 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επανεμφανίζεται δε στην όρθια θέση ή με αύξηση της ενδοκοιλιακής πίεσης.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ενοχλήματα που προκαλεί είναι ήπια,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όπως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αίσθημα βάρους ή έλξης στην περιοχή της κήλης,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ιδίως μετά από παρατεταμένη ορθοστασία.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Κάποιες φορές οι ασθενείς μπορεί να αναφέρουν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ήπιο πόνο.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ψηλάφηση όταν ο ασθενής βήξει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αισθανόμαστε την κήλη στο χέρι μας.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Μια κήλη είναι δυνατόν να μην παρουσιάσει  επιπλοκές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εκτός από την αύξηση του μεγέθους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22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A24DDA-FC10-4282-A3F3-BF2B289AE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1" y="157163"/>
            <a:ext cx="9650784" cy="985837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ανατασσόμενη κήλη.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6C4E24A-6546-4FF5-8AD4-A8125BF5F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1" y="942975"/>
            <a:ext cx="11601449" cy="575786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πάροδο του χρόνου λόγω συμφύσεων που δημιουργούνται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κήλη είναι δυνατόν να μην ανατάσσεται.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αδυναμία ανάταξης της κήλης δεν ισοδυναμεί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ούτε με απόφραξη του οργάνου 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ούτε με ισχαιμία του οργάνου αλλά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ούτε και με περίσφιξη.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Επίσης διατηρείται η ώση του βήχα.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μη ανατάξιμη κήλη μπορεί να οδηγήσει στη 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εμφάνιση φλεγμονής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την κλασσική τετράδα συμπτωμάτων (οίδημα, θερμότητα, πόνος, ερυθρότητα).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θεραπεία της κατάστασης αυτής γίνεται με αντιβιοτικά.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85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4B8FF2-9562-4A42-8361-C6103BFCE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128589"/>
            <a:ext cx="9707934" cy="57150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Περίσφιξη.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2FD0E6-474B-4D4A-84C6-EB83F2413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1028699"/>
            <a:ext cx="11864748" cy="570071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το περιεχόμενο του σάκου στραγγαλισθεί κατά τον αυχένα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επέρχεται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περίσφιξη της κήλης.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περίσφιξη μπορεί να λυθεί είτε με κάποιους χειρισμούς είτε με την χορήγηση φαρμάκων.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αυτό δεν είναι επιτυχημένο τότε η θεραπεία είναι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χειρουργική επέμβαση γιατί η περίσφιξη μπορεί να οδηγήσει σε νέκρωση του οργάνου που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προπίπτει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 μηχανισμός της περίσφιξης είναι απλός.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Αρχικά μετά από ένα αίτιο που αυξάνει την </a:t>
            </a:r>
            <a:r>
              <a:rPr lang="el-G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ενδοκοιλιακή</a:t>
            </a: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πίεση έχουμε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 εμφάνιση της κήλης μέσα από ένα άνοιγμα στο τοίχωμα. </a:t>
            </a:r>
          </a:p>
        </p:txBody>
      </p:sp>
    </p:spTree>
    <p:extLst>
      <p:ext uri="{BB962C8B-B14F-4D97-AF65-F5344CB8AC3E}">
        <p14:creationId xmlns:p14="http://schemas.microsoft.com/office/powerpoint/2010/main" val="552463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5FA35-94FB-CBE6-FFE6-CA315ED2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Ομφαλοκήλη | Dr Ανεμούλης">
            <a:extLst>
              <a:ext uri="{FF2B5EF4-FFF2-40B4-BE49-F238E27FC236}">
                <a16:creationId xmlns:a16="http://schemas.microsoft.com/office/drawing/2014/main" id="{9A0D9C88-3AD8-D1DC-B976-02D1A7710F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917"/>
            <a:ext cx="11700163" cy="621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7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1548</Words>
  <Application>Microsoft Office PowerPoint</Application>
  <PresentationFormat>Ευρεία οθόνη</PresentationFormat>
  <Paragraphs>102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Calibri</vt:lpstr>
      <vt:lpstr>Century Gothic</vt:lpstr>
      <vt:lpstr>Times New Roman</vt:lpstr>
      <vt:lpstr>Wingdings</vt:lpstr>
      <vt:lpstr>Wingdings 3</vt:lpstr>
      <vt:lpstr>Ιόν</vt:lpstr>
      <vt:lpstr>Κήλες   Β’ εξάμηνο  Σταύρος Θεολόγου, νοσηλευτής στην  Ανάνηψη Καρδιοχειρουργημένων Ασθενών στο  ΓΝΑ «Ευαγγελισμός»  </vt:lpstr>
      <vt:lpstr>Η κήλη  = αρχαία ελληνικά, σημαίνει οίδημα, πρήξιμο. </vt:lpstr>
      <vt:lpstr>Παρουσίαση του PowerPoint</vt:lpstr>
      <vt:lpstr>Παρουσίαση του PowerPoint</vt:lpstr>
      <vt:lpstr>Στοιχεία κήλης</vt:lpstr>
      <vt:lpstr>ΚΛΙΝΙΚΗ ΕΙΚΟΝΑ ΚΑΙ ΕΞΕΛΙΞΗ</vt:lpstr>
      <vt:lpstr>Μη ανατασσόμενη κήλη.</vt:lpstr>
      <vt:lpstr>Περίσφιξη.</vt:lpstr>
      <vt:lpstr>Παρουσίαση του PowerPoint</vt:lpstr>
      <vt:lpstr>Παρουσίαση του PowerPoint</vt:lpstr>
      <vt:lpstr>ΒΟΥΒΩΝΟΚΗΛΗ.</vt:lpstr>
      <vt:lpstr>Παρουσίαση του PowerPoint</vt:lpstr>
      <vt:lpstr>Κλινικά χαρακτηριστικά.</vt:lpstr>
      <vt:lpstr>Παρουσίαση του PowerPoint</vt:lpstr>
      <vt:lpstr>ΜΗΡΟΚΗΛΗ. </vt:lpstr>
      <vt:lpstr>Παρουσίαση του PowerPoint</vt:lpstr>
      <vt:lpstr>ΚΟΙΛΙΟΚΗΛΕΣ.</vt:lpstr>
      <vt:lpstr>2) Ομφαλοκήλη.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maria koutentaki</dc:creator>
  <cp:lastModifiedBy>maria koutentaki</cp:lastModifiedBy>
  <cp:revision>15</cp:revision>
  <dcterms:created xsi:type="dcterms:W3CDTF">2023-06-01T22:01:38Z</dcterms:created>
  <dcterms:modified xsi:type="dcterms:W3CDTF">2025-06-02T09:57:39Z</dcterms:modified>
</cp:coreProperties>
</file>