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4" r:id="rId3"/>
  </p:sldMasterIdLst>
  <p:notesMasterIdLst>
    <p:notesMasterId r:id="rId93"/>
  </p:notesMasterIdLst>
  <p:sldIdLst>
    <p:sldId id="257" r:id="rId4"/>
    <p:sldId id="260" r:id="rId5"/>
    <p:sldId id="261" r:id="rId6"/>
    <p:sldId id="262" r:id="rId7"/>
    <p:sldId id="263" r:id="rId8"/>
    <p:sldId id="378" r:id="rId9"/>
    <p:sldId id="273" r:id="rId10"/>
    <p:sldId id="274" r:id="rId11"/>
    <p:sldId id="280" r:id="rId12"/>
    <p:sldId id="282" r:id="rId13"/>
    <p:sldId id="266" r:id="rId14"/>
    <p:sldId id="267" r:id="rId15"/>
    <p:sldId id="268" r:id="rId16"/>
    <p:sldId id="269" r:id="rId17"/>
    <p:sldId id="272" r:id="rId18"/>
    <p:sldId id="271" r:id="rId19"/>
    <p:sldId id="457" r:id="rId20"/>
    <p:sldId id="288" r:id="rId21"/>
    <p:sldId id="290" r:id="rId22"/>
    <p:sldId id="292" r:id="rId23"/>
    <p:sldId id="265" r:id="rId24"/>
    <p:sldId id="380" r:id="rId25"/>
    <p:sldId id="294" r:id="rId26"/>
    <p:sldId id="296" r:id="rId27"/>
    <p:sldId id="298" r:id="rId28"/>
    <p:sldId id="300" r:id="rId29"/>
    <p:sldId id="302" r:id="rId30"/>
    <p:sldId id="304" r:id="rId31"/>
    <p:sldId id="396" r:id="rId32"/>
    <p:sldId id="397" r:id="rId33"/>
    <p:sldId id="398" r:id="rId34"/>
    <p:sldId id="399" r:id="rId35"/>
    <p:sldId id="310" r:id="rId36"/>
    <p:sldId id="401" r:id="rId37"/>
    <p:sldId id="403" r:id="rId38"/>
    <p:sldId id="405" r:id="rId39"/>
    <p:sldId id="455" r:id="rId40"/>
    <p:sldId id="409" r:id="rId41"/>
    <p:sldId id="411" r:id="rId42"/>
    <p:sldId id="456" r:id="rId43"/>
    <p:sldId id="312" r:id="rId44"/>
    <p:sldId id="314" r:id="rId45"/>
    <p:sldId id="318" r:id="rId46"/>
    <p:sldId id="415" r:id="rId47"/>
    <p:sldId id="424" r:id="rId48"/>
    <p:sldId id="425" r:id="rId49"/>
    <p:sldId id="350" r:id="rId50"/>
    <p:sldId id="389" r:id="rId51"/>
    <p:sldId id="390" r:id="rId52"/>
    <p:sldId id="384" r:id="rId53"/>
    <p:sldId id="391" r:id="rId54"/>
    <p:sldId id="383" r:id="rId55"/>
    <p:sldId id="392" r:id="rId56"/>
    <p:sldId id="340" r:id="rId57"/>
    <p:sldId id="393" r:id="rId58"/>
    <p:sldId id="342" r:id="rId59"/>
    <p:sldId id="394" r:id="rId60"/>
    <p:sldId id="421" r:id="rId61"/>
    <p:sldId id="395" r:id="rId62"/>
    <p:sldId id="420" r:id="rId63"/>
    <p:sldId id="382" r:id="rId64"/>
    <p:sldId id="357" r:id="rId65"/>
    <p:sldId id="358" r:id="rId66"/>
    <p:sldId id="374" r:id="rId67"/>
    <p:sldId id="375" r:id="rId68"/>
    <p:sldId id="359" r:id="rId69"/>
    <p:sldId id="427" r:id="rId70"/>
    <p:sldId id="388" r:id="rId71"/>
    <p:sldId id="360" r:id="rId72"/>
    <p:sldId id="361" r:id="rId73"/>
    <p:sldId id="362" r:id="rId74"/>
    <p:sldId id="363" r:id="rId75"/>
    <p:sldId id="366" r:id="rId76"/>
    <p:sldId id="365" r:id="rId77"/>
    <p:sldId id="367" r:id="rId78"/>
    <p:sldId id="368" r:id="rId79"/>
    <p:sldId id="381" r:id="rId80"/>
    <p:sldId id="369" r:id="rId81"/>
    <p:sldId id="370" r:id="rId82"/>
    <p:sldId id="371" r:id="rId83"/>
    <p:sldId id="372" r:id="rId84"/>
    <p:sldId id="356" r:id="rId85"/>
    <p:sldId id="373" r:id="rId86"/>
    <p:sldId id="429" r:id="rId87"/>
    <p:sldId id="431" r:id="rId88"/>
    <p:sldId id="433" r:id="rId89"/>
    <p:sldId id="435" r:id="rId90"/>
    <p:sldId id="322" r:id="rId91"/>
    <p:sldId id="467" r:id="rId9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72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97" Type="http://schemas.openxmlformats.org/officeDocument/2006/relationships/tableStyles" Target="tableStyle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slide" Target="slides/slide84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slide" Target="slides/slide87.xml"/><Relationship Id="rId95" Type="http://schemas.openxmlformats.org/officeDocument/2006/relationships/viewProps" Target="view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614FE-9158-4D14-990D-04506D4AC360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F4922-8932-4101-A465-868E9C12023A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6431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E16D0CF7-F34B-CD69-AEC6-2DEA5FFD5F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DF479C5-FA91-4AEF-991C-DB4CEA37BF80}" type="slidenum">
              <a:rPr lang="el-GR" altLang="el-GR" smtClean="0"/>
              <a:pPr>
                <a:spcBef>
                  <a:spcPct val="0"/>
                </a:spcBef>
              </a:pPr>
              <a:t>2</a:t>
            </a:fld>
            <a:endParaRPr lang="el-GR" altLang="el-GR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DCB4771E-C84E-C92F-E0B9-FC70070830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0869BABC-8F0F-30A5-83B0-F5852D0BF2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B163C3CB-F0C1-63B5-5E51-401043AF32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238EBF-3337-4FDB-A0E8-C215F1B0486D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4CBD4135-146B-D0AC-4CEE-C4A5DCB726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515AA9D9-A722-6754-9A67-51430492BD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26201480-2F76-CA32-0B14-38ED82E83F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0BF00-8630-4C74-A71C-6867B2B0E1F3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9017CA9A-FB86-6FCA-5018-75475EE251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760BF3C7-482A-A5A1-ECD5-6E55309738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E63C78CE-4A89-55EF-81DE-B394136CE0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9A1D4C1-F204-47EF-8FED-68CC17524022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B29EB879-AF15-6342-E011-22DC5E3B2B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410B16DF-C78B-CF89-15DD-1828538652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9ABDD5D7-4E61-A1D8-8FBA-3B7571C5F1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A56E341-729C-4F47-87C6-A02AB519EF15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C670B269-307A-8D3A-42E8-77349BACFD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F0070C41-7CA7-CC2F-F126-D9357BE706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43B1787E-3609-DA4D-F963-7CED5B23EA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17B04E-F121-4FE2-B48A-37F83CE68060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DDDDBCC5-2646-2523-258A-FAD0864DDF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4F709F80-C39B-455E-206E-5E8097B331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5823F937-8101-A43C-8CF3-5CBEC061A8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9A04675-6000-44CE-B2BE-4650EF241062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EEA3A8FE-2E6B-B1F8-4523-D1D98CE3D8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468A40DA-B73E-5535-B12E-D5404161C7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09218C75-CDC3-F5FF-7FB1-F58AFB3B30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2FDF030-F434-40E8-97AE-F75303B7FEAA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8131" name="Rectangle 7">
            <a:extLst>
              <a:ext uri="{FF2B5EF4-FFF2-40B4-BE49-F238E27FC236}">
                <a16:creationId xmlns:a16="http://schemas.microsoft.com/office/drawing/2014/main" id="{92351A19-1121-3F6A-98BC-CBBA35BA440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D9F612-E385-4359-B8B7-F7810BC4F916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8132" name="Rectangle 2">
            <a:extLst>
              <a:ext uri="{FF2B5EF4-FFF2-40B4-BE49-F238E27FC236}">
                <a16:creationId xmlns:a16="http://schemas.microsoft.com/office/drawing/2014/main" id="{45463D0B-2470-020C-B368-69DA292688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3" name="Rectangle 3">
            <a:extLst>
              <a:ext uri="{FF2B5EF4-FFF2-40B4-BE49-F238E27FC236}">
                <a16:creationId xmlns:a16="http://schemas.microsoft.com/office/drawing/2014/main" id="{6391E52A-8184-15CE-F351-A07261D128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23DE468E-6052-57A2-B0A4-1C70116CBD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2B6D36E-2C1D-42F6-AE60-1BD7EEBD719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179" name="Rectangle 7">
            <a:extLst>
              <a:ext uri="{FF2B5EF4-FFF2-40B4-BE49-F238E27FC236}">
                <a16:creationId xmlns:a16="http://schemas.microsoft.com/office/drawing/2014/main" id="{7B0978B4-25A8-B9BC-5995-0B514829E64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4002B1-2E78-4A83-9E4A-04C8CDF882CA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180" name="Rectangle 2">
            <a:extLst>
              <a:ext uri="{FF2B5EF4-FFF2-40B4-BE49-F238E27FC236}">
                <a16:creationId xmlns:a16="http://schemas.microsoft.com/office/drawing/2014/main" id="{073B2D99-AB10-E429-FF3C-E84323EF1A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1" name="Rectangle 3">
            <a:extLst>
              <a:ext uri="{FF2B5EF4-FFF2-40B4-BE49-F238E27FC236}">
                <a16:creationId xmlns:a16="http://schemas.microsoft.com/office/drawing/2014/main" id="{BC941BC9-90A1-0FD8-A50F-C1806231F4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962B4B76-A6E3-917A-2C0B-02369248B7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DF546C-75BB-4ED8-B328-8EC2140BD004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227" name="Rectangle 7">
            <a:extLst>
              <a:ext uri="{FF2B5EF4-FFF2-40B4-BE49-F238E27FC236}">
                <a16:creationId xmlns:a16="http://schemas.microsoft.com/office/drawing/2014/main" id="{85888A4D-8AF0-03B3-9838-434FB57BE20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8BB4A4-37FD-4604-9CEB-A264F7AED344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228" name="Rectangle 2">
            <a:extLst>
              <a:ext uri="{FF2B5EF4-FFF2-40B4-BE49-F238E27FC236}">
                <a16:creationId xmlns:a16="http://schemas.microsoft.com/office/drawing/2014/main" id="{4385E8D8-71B6-6B0B-F089-DDA4925CCA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9" name="Rectangle 3">
            <a:extLst>
              <a:ext uri="{FF2B5EF4-FFF2-40B4-BE49-F238E27FC236}">
                <a16:creationId xmlns:a16="http://schemas.microsoft.com/office/drawing/2014/main" id="{7802EFD9-5163-E609-7206-B46399EB88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B5432839-906D-4DF3-F087-01171D2A44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EC2FC4A-3754-4B05-9DA8-04721ABA97AE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897AF9EE-89F5-0996-28D2-B366F6212D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FE319D81-FAE1-5D40-BD97-A6B3AC3A97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185B3B6B-66A9-E5F2-595B-ADC577656E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0CC87AB-436C-43CA-A02F-48E250452417}" type="slidenum">
              <a:rPr lang="el-GR" altLang="el-GR" smtClean="0"/>
              <a:pPr>
                <a:spcBef>
                  <a:spcPct val="0"/>
                </a:spcBef>
              </a:pPr>
              <a:t>3</a:t>
            </a:fld>
            <a:endParaRPr lang="el-GR" altLang="el-GR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06788E46-59D1-23F3-160F-BDEE67F85E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F1E1CED8-3613-45D0-983C-4A2D976A12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Θέση εικόνας διαφάνειας 1">
            <a:extLst>
              <a:ext uri="{FF2B5EF4-FFF2-40B4-BE49-F238E27FC236}">
                <a16:creationId xmlns:a16="http://schemas.microsoft.com/office/drawing/2014/main" id="{ED495892-8886-32CE-75A6-207DD0D43D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Θέση σημειώσεων 2">
            <a:extLst>
              <a:ext uri="{FF2B5EF4-FFF2-40B4-BE49-F238E27FC236}">
                <a16:creationId xmlns:a16="http://schemas.microsoft.com/office/drawing/2014/main" id="{7AC33D2B-B676-023D-D3F2-060966C27A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/>
          </a:p>
        </p:txBody>
      </p:sp>
      <p:sp>
        <p:nvSpPr>
          <p:cNvPr id="56324" name="Θέση αριθμού διαφάνειας 3">
            <a:extLst>
              <a:ext uri="{FF2B5EF4-FFF2-40B4-BE49-F238E27FC236}">
                <a16:creationId xmlns:a16="http://schemas.microsoft.com/office/drawing/2014/main" id="{3C4749AD-5BD6-791D-3FE9-33C8538E32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26F830-91AD-4F44-9632-ECED4D7A4BC9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CACEF9E5-C488-3617-478D-3D46C862B0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3AE6085-31A8-4975-AE23-AC0CBD066D58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8371" name="Rectangle 7">
            <a:extLst>
              <a:ext uri="{FF2B5EF4-FFF2-40B4-BE49-F238E27FC236}">
                <a16:creationId xmlns:a16="http://schemas.microsoft.com/office/drawing/2014/main" id="{05ADA373-A673-2B72-C5AC-DE93E259ED3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A46A57-EF4D-4733-B989-E94CE361AD28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8372" name="Rectangle 2">
            <a:extLst>
              <a:ext uri="{FF2B5EF4-FFF2-40B4-BE49-F238E27FC236}">
                <a16:creationId xmlns:a16="http://schemas.microsoft.com/office/drawing/2014/main" id="{1A3922D2-B0B6-B20F-894E-DBB43A737D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3" name="Rectangle 3">
            <a:extLst>
              <a:ext uri="{FF2B5EF4-FFF2-40B4-BE49-F238E27FC236}">
                <a16:creationId xmlns:a16="http://schemas.microsoft.com/office/drawing/2014/main" id="{04C9A07A-5B4C-2234-CC7A-058E429E6F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739EBA01-4BF4-0DF6-2D5E-5DBD61F4F9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20EDA0C-E2FC-44EC-94D7-6CE143ED4FFC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0419" name="Rectangle 7">
            <a:extLst>
              <a:ext uri="{FF2B5EF4-FFF2-40B4-BE49-F238E27FC236}">
                <a16:creationId xmlns:a16="http://schemas.microsoft.com/office/drawing/2014/main" id="{F3CF82CA-06C4-6AE2-5223-6C3506BAF6E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373831-A30F-4DAB-AFA8-716E331C379E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0420" name="Rectangle 2">
            <a:extLst>
              <a:ext uri="{FF2B5EF4-FFF2-40B4-BE49-F238E27FC236}">
                <a16:creationId xmlns:a16="http://schemas.microsoft.com/office/drawing/2014/main" id="{A20E95CE-77BD-DF70-5F7C-D082CC7213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1" name="Rectangle 3">
            <a:extLst>
              <a:ext uri="{FF2B5EF4-FFF2-40B4-BE49-F238E27FC236}">
                <a16:creationId xmlns:a16="http://schemas.microsoft.com/office/drawing/2014/main" id="{0E763CB6-4FF3-0CD3-D4DD-4B857EF4D6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FF6A22CE-F706-DCEE-7FE4-EF293B921F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E4021B5-92D0-4264-881F-F8D9B1C87A63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2467" name="Rectangle 7">
            <a:extLst>
              <a:ext uri="{FF2B5EF4-FFF2-40B4-BE49-F238E27FC236}">
                <a16:creationId xmlns:a16="http://schemas.microsoft.com/office/drawing/2014/main" id="{85463F4C-D547-88C8-73BE-2798BBD5A16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93E370-0879-4014-8196-625AD29C7F7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2468" name="Rectangle 2">
            <a:extLst>
              <a:ext uri="{FF2B5EF4-FFF2-40B4-BE49-F238E27FC236}">
                <a16:creationId xmlns:a16="http://schemas.microsoft.com/office/drawing/2014/main" id="{CDE2E6F3-0ACA-C13C-6FD8-967531A807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9" name="Rectangle 3">
            <a:extLst>
              <a:ext uri="{FF2B5EF4-FFF2-40B4-BE49-F238E27FC236}">
                <a16:creationId xmlns:a16="http://schemas.microsoft.com/office/drawing/2014/main" id="{70C49A8D-170E-9B80-782E-964284A5CC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7D4B6EA5-3C71-284D-E4BC-7B08462BE0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F0127E-1C11-441E-AE27-F995E150E4F0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4515" name="Rectangle 7">
            <a:extLst>
              <a:ext uri="{FF2B5EF4-FFF2-40B4-BE49-F238E27FC236}">
                <a16:creationId xmlns:a16="http://schemas.microsoft.com/office/drawing/2014/main" id="{4A01D15A-B7F3-5823-C317-B4B7A10DEC1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B7C20B-43C7-4139-8C8D-3DE5EFA4659F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4516" name="Rectangle 2">
            <a:extLst>
              <a:ext uri="{FF2B5EF4-FFF2-40B4-BE49-F238E27FC236}">
                <a16:creationId xmlns:a16="http://schemas.microsoft.com/office/drawing/2014/main" id="{236895FF-50CF-F2B5-1170-4F49186B45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>
            <a:extLst>
              <a:ext uri="{FF2B5EF4-FFF2-40B4-BE49-F238E27FC236}">
                <a16:creationId xmlns:a16="http://schemas.microsoft.com/office/drawing/2014/main" id="{A98D6023-25F9-4592-4713-779F275F64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A6A68773-365F-89C5-39DD-48772F3405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711C6AB-DC90-4B3F-9252-E7BB204123F4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6563" name="Rectangle 7">
            <a:extLst>
              <a:ext uri="{FF2B5EF4-FFF2-40B4-BE49-F238E27FC236}">
                <a16:creationId xmlns:a16="http://schemas.microsoft.com/office/drawing/2014/main" id="{515E471F-B596-EE09-846D-1E991BE018C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CC3D91-3F8D-451C-B135-C6D0B6B5FAF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6564" name="Rectangle 2">
            <a:extLst>
              <a:ext uri="{FF2B5EF4-FFF2-40B4-BE49-F238E27FC236}">
                <a16:creationId xmlns:a16="http://schemas.microsoft.com/office/drawing/2014/main" id="{331B0713-EF18-A5FB-46D2-617BFB6A3C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5" name="Rectangle 3">
            <a:extLst>
              <a:ext uri="{FF2B5EF4-FFF2-40B4-BE49-F238E27FC236}">
                <a16:creationId xmlns:a16="http://schemas.microsoft.com/office/drawing/2014/main" id="{5180FFAE-6F5B-E5DB-5DF8-4295E93A75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5545DE1F-1E64-8B94-A541-3C7AC41231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71A69A-A981-4945-84B8-B585A5BFA05A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8611" name="Rectangle 7">
            <a:extLst>
              <a:ext uri="{FF2B5EF4-FFF2-40B4-BE49-F238E27FC236}">
                <a16:creationId xmlns:a16="http://schemas.microsoft.com/office/drawing/2014/main" id="{FD647903-1B16-33F1-1019-6777F289B3C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730E3F6-3A24-4120-9CA2-015605ABB274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8612" name="Rectangle 2">
            <a:extLst>
              <a:ext uri="{FF2B5EF4-FFF2-40B4-BE49-F238E27FC236}">
                <a16:creationId xmlns:a16="http://schemas.microsoft.com/office/drawing/2014/main" id="{993AA1F5-BB59-9A3E-34B7-14EC32014B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3" name="Rectangle 3">
            <a:extLst>
              <a:ext uri="{FF2B5EF4-FFF2-40B4-BE49-F238E27FC236}">
                <a16:creationId xmlns:a16="http://schemas.microsoft.com/office/drawing/2014/main" id="{52949EA6-C7D2-E438-13A7-8E110B10F9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F1E0AE5A-6A7A-8C60-CBD7-F1FFC7E4FD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840BBEA-2959-4BE7-8676-E4DC2544FCBD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4755" name="Rectangle 7">
            <a:extLst>
              <a:ext uri="{FF2B5EF4-FFF2-40B4-BE49-F238E27FC236}">
                <a16:creationId xmlns:a16="http://schemas.microsoft.com/office/drawing/2014/main" id="{EB00147F-0CA2-558F-00F6-C4A5D0451A3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B9C6652-CEB2-4887-8ED5-58F9E0C6B016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4756" name="Rectangle 2">
            <a:extLst>
              <a:ext uri="{FF2B5EF4-FFF2-40B4-BE49-F238E27FC236}">
                <a16:creationId xmlns:a16="http://schemas.microsoft.com/office/drawing/2014/main" id="{617F1F77-2F48-2542-F663-A330A5BB36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7" name="Rectangle 3">
            <a:extLst>
              <a:ext uri="{FF2B5EF4-FFF2-40B4-BE49-F238E27FC236}">
                <a16:creationId xmlns:a16="http://schemas.microsoft.com/office/drawing/2014/main" id="{1EA2556F-4B78-E111-A13B-383B4FA1EE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4A79395A-6112-D7F6-89E2-58DEEBBBA5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CE612DB-75FA-4617-8AFE-1316335DF080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8067" name="Rectangle 7">
            <a:extLst>
              <a:ext uri="{FF2B5EF4-FFF2-40B4-BE49-F238E27FC236}">
                <a16:creationId xmlns:a16="http://schemas.microsoft.com/office/drawing/2014/main" id="{BA2ACA8F-F6B4-ABC8-56C1-D0B57D4CEE8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C52CFD-2A48-498A-9F53-D53D2AAD819D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8068" name="Rectangle 2">
            <a:extLst>
              <a:ext uri="{FF2B5EF4-FFF2-40B4-BE49-F238E27FC236}">
                <a16:creationId xmlns:a16="http://schemas.microsoft.com/office/drawing/2014/main" id="{C7EABEEA-8214-9D99-94E4-A175B3B654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9" name="Rectangle 3">
            <a:extLst>
              <a:ext uri="{FF2B5EF4-FFF2-40B4-BE49-F238E27FC236}">
                <a16:creationId xmlns:a16="http://schemas.microsoft.com/office/drawing/2014/main" id="{3F7B34B7-A514-3A99-A405-E71C80235C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BBF76C3C-91C3-F9D9-8A8D-1AC455F131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3C8932-23DA-4093-945C-2CA65EEDF49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0115" name="Rectangle 7">
            <a:extLst>
              <a:ext uri="{FF2B5EF4-FFF2-40B4-BE49-F238E27FC236}">
                <a16:creationId xmlns:a16="http://schemas.microsoft.com/office/drawing/2014/main" id="{F5C54570-A870-7C16-638C-24980DB1C7B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BCD477F-826B-4D0F-B97F-EAF843A2921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0116" name="Rectangle 2">
            <a:extLst>
              <a:ext uri="{FF2B5EF4-FFF2-40B4-BE49-F238E27FC236}">
                <a16:creationId xmlns:a16="http://schemas.microsoft.com/office/drawing/2014/main" id="{F7155B1A-A069-41AB-6F2D-F67E51BC45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7" name="Rectangle 3">
            <a:extLst>
              <a:ext uri="{FF2B5EF4-FFF2-40B4-BE49-F238E27FC236}">
                <a16:creationId xmlns:a16="http://schemas.microsoft.com/office/drawing/2014/main" id="{984CB5EE-BA23-035C-6449-D79F77ACEC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FD0BB412-2568-6C62-E9F5-CCCE369053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D55760F-62B2-4E67-A574-093775F74694}" type="slidenum">
              <a:rPr lang="el-GR" altLang="el-GR" smtClean="0"/>
              <a:pPr>
                <a:spcBef>
                  <a:spcPct val="0"/>
                </a:spcBef>
              </a:pPr>
              <a:t>4</a:t>
            </a:fld>
            <a:endParaRPr lang="el-GR" altLang="el-GR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D0839EFA-18C9-D900-CAD1-625F120286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00719F1C-C081-4EE8-694E-F3C15D2F32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>
            <a:extLst>
              <a:ext uri="{FF2B5EF4-FFF2-40B4-BE49-F238E27FC236}">
                <a16:creationId xmlns:a16="http://schemas.microsoft.com/office/drawing/2014/main" id="{99FA7966-5390-E570-1E34-38AF92B6D75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9DF7F3-8115-400E-BEB2-870749E33FC6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4211" name="Rectangle 7">
            <a:extLst>
              <a:ext uri="{FF2B5EF4-FFF2-40B4-BE49-F238E27FC236}">
                <a16:creationId xmlns:a16="http://schemas.microsoft.com/office/drawing/2014/main" id="{A540ED42-360D-8B30-FDD4-90682BCCEE0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67EDD4-BE21-42CD-A94D-33291B946F2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4212" name="Rectangle 2">
            <a:extLst>
              <a:ext uri="{FF2B5EF4-FFF2-40B4-BE49-F238E27FC236}">
                <a16:creationId xmlns:a16="http://schemas.microsoft.com/office/drawing/2014/main" id="{5BC16426-9C79-00F5-AEE3-917E4B0575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3" name="Rectangle 3">
            <a:extLst>
              <a:ext uri="{FF2B5EF4-FFF2-40B4-BE49-F238E27FC236}">
                <a16:creationId xmlns:a16="http://schemas.microsoft.com/office/drawing/2014/main" id="{C7671E75-A52B-2131-A94F-4F47C3A95E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>
            <a:extLst>
              <a:ext uri="{FF2B5EF4-FFF2-40B4-BE49-F238E27FC236}">
                <a16:creationId xmlns:a16="http://schemas.microsoft.com/office/drawing/2014/main" id="{A6EA530C-BEF8-2695-2A07-C0C69279DB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2374A40-4A06-4319-86F7-F77E17C9A9A3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6259" name="Rectangle 7">
            <a:extLst>
              <a:ext uri="{FF2B5EF4-FFF2-40B4-BE49-F238E27FC236}">
                <a16:creationId xmlns:a16="http://schemas.microsoft.com/office/drawing/2014/main" id="{D1FB4C9A-B670-1A47-FC90-B639F980CD3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03C4D3-5B5F-4DB8-BB34-24E8E0522D93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6260" name="Rectangle 2">
            <a:extLst>
              <a:ext uri="{FF2B5EF4-FFF2-40B4-BE49-F238E27FC236}">
                <a16:creationId xmlns:a16="http://schemas.microsoft.com/office/drawing/2014/main" id="{835A4757-C0CB-874A-EC03-1AE787999D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1" name="Rectangle 3">
            <a:extLst>
              <a:ext uri="{FF2B5EF4-FFF2-40B4-BE49-F238E27FC236}">
                <a16:creationId xmlns:a16="http://schemas.microsoft.com/office/drawing/2014/main" id="{7944D151-3754-2289-E9B8-056C5B58FC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>
            <a:extLst>
              <a:ext uri="{FF2B5EF4-FFF2-40B4-BE49-F238E27FC236}">
                <a16:creationId xmlns:a16="http://schemas.microsoft.com/office/drawing/2014/main" id="{323F9C27-F145-D1D5-F46F-331DD1026E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1F1A50-978E-45E4-96D5-DC746EC60C5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0835" name="Rectangle 2">
            <a:extLst>
              <a:ext uri="{FF2B5EF4-FFF2-40B4-BE49-F238E27FC236}">
                <a16:creationId xmlns:a16="http://schemas.microsoft.com/office/drawing/2014/main" id="{DF4225E2-A362-FD66-CA73-B5C5592DC0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>
            <a:extLst>
              <a:ext uri="{FF2B5EF4-FFF2-40B4-BE49-F238E27FC236}">
                <a16:creationId xmlns:a16="http://schemas.microsoft.com/office/drawing/2014/main" id="{90921DAE-FAB6-E7B5-4CA1-DB18BACE4A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>
            <a:extLst>
              <a:ext uri="{FF2B5EF4-FFF2-40B4-BE49-F238E27FC236}">
                <a16:creationId xmlns:a16="http://schemas.microsoft.com/office/drawing/2014/main" id="{A4D162D2-4204-2777-C8B0-8365FBA28A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25A774-B6FF-4462-826E-3B4698692556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29027" name="Rectangle 2">
            <a:extLst>
              <a:ext uri="{FF2B5EF4-FFF2-40B4-BE49-F238E27FC236}">
                <a16:creationId xmlns:a16="http://schemas.microsoft.com/office/drawing/2014/main" id="{C9B89F6B-35AA-CB7A-52CC-98497FAE2D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>
            <a:extLst>
              <a:ext uri="{FF2B5EF4-FFF2-40B4-BE49-F238E27FC236}">
                <a16:creationId xmlns:a16="http://schemas.microsoft.com/office/drawing/2014/main" id="{5769932A-FAAC-DD73-E4FD-CB542950DF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>
            <a:extLst>
              <a:ext uri="{FF2B5EF4-FFF2-40B4-BE49-F238E27FC236}">
                <a16:creationId xmlns:a16="http://schemas.microsoft.com/office/drawing/2014/main" id="{08BD6C12-ADEB-8A49-D8D6-1A2D887F01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27D9C0-9C90-4E32-B68C-06DA552E5131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2099" name="Rectangle 2">
            <a:extLst>
              <a:ext uri="{FF2B5EF4-FFF2-40B4-BE49-F238E27FC236}">
                <a16:creationId xmlns:a16="http://schemas.microsoft.com/office/drawing/2014/main" id="{01756A0A-6B8B-6382-1D0B-1F4F64A9D1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>
            <a:extLst>
              <a:ext uri="{FF2B5EF4-FFF2-40B4-BE49-F238E27FC236}">
                <a16:creationId xmlns:a16="http://schemas.microsoft.com/office/drawing/2014/main" id="{1F3C3B91-1F0B-3368-C0C2-64571D2CBA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>
            <a:extLst>
              <a:ext uri="{FF2B5EF4-FFF2-40B4-BE49-F238E27FC236}">
                <a16:creationId xmlns:a16="http://schemas.microsoft.com/office/drawing/2014/main" id="{FFA0284D-0DEB-8E6A-8901-22EF773814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5E642D-A278-43A5-8961-39008EEE5B34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l-GR" altLang="el-G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9267" name="Rectangle 2">
            <a:extLst>
              <a:ext uri="{FF2B5EF4-FFF2-40B4-BE49-F238E27FC236}">
                <a16:creationId xmlns:a16="http://schemas.microsoft.com/office/drawing/2014/main" id="{111ED8AB-606E-4321-61E6-7B932097CA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>
            <a:extLst>
              <a:ext uri="{FF2B5EF4-FFF2-40B4-BE49-F238E27FC236}">
                <a16:creationId xmlns:a16="http://schemas.microsoft.com/office/drawing/2014/main" id="{D7B78822-8FF4-679E-1263-B4738653E0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>
            <a:extLst>
              <a:ext uri="{FF2B5EF4-FFF2-40B4-BE49-F238E27FC236}">
                <a16:creationId xmlns:a16="http://schemas.microsoft.com/office/drawing/2014/main" id="{ABA55D16-097E-703D-A48E-B5B8E8E83A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6B6A1C8-FE30-403F-B6B2-3BE056C6E7AA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l-GR" altLang="el-G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1315" name="Rectangle 2">
            <a:extLst>
              <a:ext uri="{FF2B5EF4-FFF2-40B4-BE49-F238E27FC236}">
                <a16:creationId xmlns:a16="http://schemas.microsoft.com/office/drawing/2014/main" id="{617113D2-1CA4-F6B6-19F5-FB69896ECB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>
            <a:extLst>
              <a:ext uri="{FF2B5EF4-FFF2-40B4-BE49-F238E27FC236}">
                <a16:creationId xmlns:a16="http://schemas.microsoft.com/office/drawing/2014/main" id="{75D1FCD5-254E-233A-7551-5836E8BDCE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>
            <a:extLst>
              <a:ext uri="{FF2B5EF4-FFF2-40B4-BE49-F238E27FC236}">
                <a16:creationId xmlns:a16="http://schemas.microsoft.com/office/drawing/2014/main" id="{D790593C-F434-84B0-CE52-64E7786568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6D1974-B9B8-4729-87FF-9AC27C60945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l-GR" altLang="el-G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3363" name="Rectangle 2">
            <a:extLst>
              <a:ext uri="{FF2B5EF4-FFF2-40B4-BE49-F238E27FC236}">
                <a16:creationId xmlns:a16="http://schemas.microsoft.com/office/drawing/2014/main" id="{C6350D09-CC21-A92E-5DD2-BD850B97C0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>
            <a:extLst>
              <a:ext uri="{FF2B5EF4-FFF2-40B4-BE49-F238E27FC236}">
                <a16:creationId xmlns:a16="http://schemas.microsoft.com/office/drawing/2014/main" id="{9D9081C8-CDAE-1353-2A3D-4D6505A3AC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>
            <a:extLst>
              <a:ext uri="{FF2B5EF4-FFF2-40B4-BE49-F238E27FC236}">
                <a16:creationId xmlns:a16="http://schemas.microsoft.com/office/drawing/2014/main" id="{F023270D-F290-833A-F9E3-10FAE4A639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997918-B6B4-4B54-AB4E-433358F6DE5A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l-GR" altLang="el-G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5411" name="Rectangle 2">
            <a:extLst>
              <a:ext uri="{FF2B5EF4-FFF2-40B4-BE49-F238E27FC236}">
                <a16:creationId xmlns:a16="http://schemas.microsoft.com/office/drawing/2014/main" id="{00138907-3DE7-C036-9F3A-DB451C094F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>
            <a:extLst>
              <a:ext uri="{FF2B5EF4-FFF2-40B4-BE49-F238E27FC236}">
                <a16:creationId xmlns:a16="http://schemas.microsoft.com/office/drawing/2014/main" id="{0F38455C-7E4C-A5F9-6781-03F53E0F40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>
            <a:extLst>
              <a:ext uri="{FF2B5EF4-FFF2-40B4-BE49-F238E27FC236}">
                <a16:creationId xmlns:a16="http://schemas.microsoft.com/office/drawing/2014/main" id="{62093040-C2E9-1A84-6F65-9EBD1C8585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E05F456-FBD9-490F-896C-24BF3F1B0421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47459" name="Rectangle 2">
            <a:extLst>
              <a:ext uri="{FF2B5EF4-FFF2-40B4-BE49-F238E27FC236}">
                <a16:creationId xmlns:a16="http://schemas.microsoft.com/office/drawing/2014/main" id="{7F5DAE95-A0BB-E920-3F32-DDB93EC620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>
            <a:extLst>
              <a:ext uri="{FF2B5EF4-FFF2-40B4-BE49-F238E27FC236}">
                <a16:creationId xmlns:a16="http://schemas.microsoft.com/office/drawing/2014/main" id="{F18E0ABA-D7AC-2C6D-A1C8-9EF6D79EB9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578314CE-1A91-3C30-6C57-09A368BB49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68B5F-56BB-42C7-AAEE-82BB4B0C0224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EFCEA7ED-D60A-1D95-0B65-7869421B5B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31178CD9-E2A6-0079-224E-2EA4CD4111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>
            <a:extLst>
              <a:ext uri="{FF2B5EF4-FFF2-40B4-BE49-F238E27FC236}">
                <a16:creationId xmlns:a16="http://schemas.microsoft.com/office/drawing/2014/main" id="{675C9764-FA8F-F906-1418-2764DC33D2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6722D8-2FD7-42B2-856B-ED33A337179D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0531" name="1 - Θέση εικόνας διαφάνειας">
            <a:extLst>
              <a:ext uri="{FF2B5EF4-FFF2-40B4-BE49-F238E27FC236}">
                <a16:creationId xmlns:a16="http://schemas.microsoft.com/office/drawing/2014/main" id="{E6D331AE-C385-3EF7-EF13-F23389F239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2 - Θέση σημειώσεων">
            <a:extLst>
              <a:ext uri="{FF2B5EF4-FFF2-40B4-BE49-F238E27FC236}">
                <a16:creationId xmlns:a16="http://schemas.microsoft.com/office/drawing/2014/main" id="{713D2ACC-DBDE-031B-5119-D6B1252B5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l-GR" altLang="el-GR" b="1"/>
              <a:t>Υδροκολοειδή: </a:t>
            </a:r>
            <a:r>
              <a:rPr lang="el-GR" altLang="el-GR"/>
              <a:t>Ημιδιαπερατή πολυουρεθάνη+ Νατριούχος καρβοξυμεθυλκυτταρίνη+ Αλγηνικό ασβέστιο</a:t>
            </a:r>
          </a:p>
          <a:p>
            <a:pPr eaLnBrk="1" hangingPunct="1">
              <a:spcBef>
                <a:spcPct val="0"/>
              </a:spcBef>
            </a:pPr>
            <a:r>
              <a:rPr lang="el-GR" altLang="el-GR" b="1"/>
              <a:t>Αφρώδη:</a:t>
            </a:r>
            <a:r>
              <a:rPr lang="el-GR" altLang="el-GR"/>
              <a:t> Ημιδιαπερατή υδρόφιλη τρισδιάστατη πολυουρεθάνη </a:t>
            </a:r>
          </a:p>
          <a:p>
            <a:pPr eaLnBrk="1" hangingPunct="1">
              <a:spcBef>
                <a:spcPct val="0"/>
              </a:spcBef>
            </a:pPr>
            <a:r>
              <a:rPr lang="el-GR" altLang="el-GR" b="1"/>
              <a:t>Αλγηνικά:</a:t>
            </a:r>
            <a:r>
              <a:rPr lang="el-GR" altLang="el-GR"/>
              <a:t> Αλγηνικό ασβέστιο με γουλουρονικό οξύ και κυτταρίνη </a:t>
            </a:r>
          </a:p>
          <a:p>
            <a:pPr eaLnBrk="1" hangingPunct="1">
              <a:spcBef>
                <a:spcPct val="0"/>
              </a:spcBef>
            </a:pPr>
            <a:r>
              <a:rPr lang="el-GR" altLang="el-GR" b="1"/>
              <a:t>Υδροτριχοειδικά: </a:t>
            </a:r>
            <a:r>
              <a:rPr lang="el-GR" altLang="el-GR"/>
              <a:t>Πολλαπλά στρώματα ινών πολυαιθυλενίου και κυτταρίνης</a:t>
            </a:r>
          </a:p>
          <a:p>
            <a:pPr eaLnBrk="1" hangingPunct="1">
              <a:spcBef>
                <a:spcPct val="0"/>
              </a:spcBef>
            </a:pPr>
            <a:r>
              <a:rPr lang="el-GR" altLang="el-GR" b="1"/>
              <a:t>Υδρογέλες:</a:t>
            </a:r>
            <a:r>
              <a:rPr lang="el-GR" altLang="el-GR"/>
              <a:t> </a:t>
            </a:r>
            <a:r>
              <a:rPr lang="el-GR" altLang="el-GR">
                <a:solidFill>
                  <a:schemeClr val="bg1"/>
                </a:solidFill>
              </a:rPr>
              <a:t>Αλγηνικό ασβέστιο με νατριούχο καρβοξυ-μεθυλκυτταρίνη και νερό σε ποσοστό 90%.</a:t>
            </a:r>
          </a:p>
          <a:p>
            <a:pPr eaLnBrk="1" hangingPunct="1">
              <a:spcBef>
                <a:spcPct val="0"/>
              </a:spcBef>
            </a:pPr>
            <a:endParaRPr lang="el-GR" altLang="el-GR"/>
          </a:p>
          <a:p>
            <a:pPr eaLnBrk="1" hangingPunct="1">
              <a:spcBef>
                <a:spcPct val="0"/>
              </a:spcBef>
            </a:pPr>
            <a:endParaRPr lang="el-GR" altLang="el-GR"/>
          </a:p>
          <a:p>
            <a:pPr eaLnBrk="1" hangingPunct="1">
              <a:spcBef>
                <a:spcPct val="0"/>
              </a:spcBef>
            </a:pPr>
            <a:endParaRPr lang="el-GR" altLang="el-GR"/>
          </a:p>
          <a:p>
            <a:pPr eaLnBrk="1" hangingPunct="1">
              <a:spcBef>
                <a:spcPct val="0"/>
              </a:spcBef>
            </a:pPr>
            <a:endParaRPr lang="el-GR" altLang="el-GR"/>
          </a:p>
        </p:txBody>
      </p:sp>
      <p:sp>
        <p:nvSpPr>
          <p:cNvPr id="150533" name="3 - Θέση αριθμού διαφάνειας">
            <a:extLst>
              <a:ext uri="{FF2B5EF4-FFF2-40B4-BE49-F238E27FC236}">
                <a16:creationId xmlns:a16="http://schemas.microsoft.com/office/drawing/2014/main" id="{BCE7A392-DEC8-F847-1843-48CC31C02421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56EBEE-E0E3-4B3A-9E89-CA9A955FC556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>
            <a:extLst>
              <a:ext uri="{FF2B5EF4-FFF2-40B4-BE49-F238E27FC236}">
                <a16:creationId xmlns:a16="http://schemas.microsoft.com/office/drawing/2014/main" id="{E409FBA8-BD11-9F58-0BAC-A892F04993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9E7A464-3E83-47A5-B4A3-B8E642ED8292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2579" name="Rectangle 2">
            <a:extLst>
              <a:ext uri="{FF2B5EF4-FFF2-40B4-BE49-F238E27FC236}">
                <a16:creationId xmlns:a16="http://schemas.microsoft.com/office/drawing/2014/main" id="{74180370-0607-E4F4-CA43-DC7AE15510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>
            <a:extLst>
              <a:ext uri="{FF2B5EF4-FFF2-40B4-BE49-F238E27FC236}">
                <a16:creationId xmlns:a16="http://schemas.microsoft.com/office/drawing/2014/main" id="{53B4EA00-A5F1-2E3E-08A5-B079309340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>
            <a:extLst>
              <a:ext uri="{FF2B5EF4-FFF2-40B4-BE49-F238E27FC236}">
                <a16:creationId xmlns:a16="http://schemas.microsoft.com/office/drawing/2014/main" id="{666B9F31-9635-858F-F380-00AFBBC7AD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0FC914F-4603-4FAD-BD2C-56032A13D80E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4627" name="Rectangle 2">
            <a:extLst>
              <a:ext uri="{FF2B5EF4-FFF2-40B4-BE49-F238E27FC236}">
                <a16:creationId xmlns:a16="http://schemas.microsoft.com/office/drawing/2014/main" id="{00424182-4C66-30A8-E2CB-7AF02A9BEF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8" name="Rectangle 3">
            <a:extLst>
              <a:ext uri="{FF2B5EF4-FFF2-40B4-BE49-F238E27FC236}">
                <a16:creationId xmlns:a16="http://schemas.microsoft.com/office/drawing/2014/main" id="{DEE3CF74-B0ED-29B7-4F1F-6C4FC4D081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>
            <a:extLst>
              <a:ext uri="{FF2B5EF4-FFF2-40B4-BE49-F238E27FC236}">
                <a16:creationId xmlns:a16="http://schemas.microsoft.com/office/drawing/2014/main" id="{7E4AFD07-C49F-2126-E741-A1A5F09D4D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61C05A-6A51-4A5C-B4BF-F1B47D683F0E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6675" name="Rectangle 2">
            <a:extLst>
              <a:ext uri="{FF2B5EF4-FFF2-40B4-BE49-F238E27FC236}">
                <a16:creationId xmlns:a16="http://schemas.microsoft.com/office/drawing/2014/main" id="{F20E43B0-282C-7F26-118A-BD28439853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>
            <a:extLst>
              <a:ext uri="{FF2B5EF4-FFF2-40B4-BE49-F238E27FC236}">
                <a16:creationId xmlns:a16="http://schemas.microsoft.com/office/drawing/2014/main" id="{58804B84-8B0B-54EA-AFBE-14F38CD7BE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>
            <a:extLst>
              <a:ext uri="{FF2B5EF4-FFF2-40B4-BE49-F238E27FC236}">
                <a16:creationId xmlns:a16="http://schemas.microsoft.com/office/drawing/2014/main" id="{5115B637-1FDE-71FC-99B2-45E18092F4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29588E8-DE14-461D-B63E-BAECE134F2C3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8723" name="Rectangle 2">
            <a:extLst>
              <a:ext uri="{FF2B5EF4-FFF2-40B4-BE49-F238E27FC236}">
                <a16:creationId xmlns:a16="http://schemas.microsoft.com/office/drawing/2014/main" id="{867114B2-CC0E-CF69-962E-7A36515B3B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>
            <a:extLst>
              <a:ext uri="{FF2B5EF4-FFF2-40B4-BE49-F238E27FC236}">
                <a16:creationId xmlns:a16="http://schemas.microsoft.com/office/drawing/2014/main" id="{336EC59E-6A0B-E158-DF72-BF80D47494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>
            <a:extLst>
              <a:ext uri="{FF2B5EF4-FFF2-40B4-BE49-F238E27FC236}">
                <a16:creationId xmlns:a16="http://schemas.microsoft.com/office/drawing/2014/main" id="{39901AFF-4CDF-66B7-2904-854F11FDD3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E2A72F-6C11-4ECD-A8B0-B3CB34AE572E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0771" name="Rectangle 2">
            <a:extLst>
              <a:ext uri="{FF2B5EF4-FFF2-40B4-BE49-F238E27FC236}">
                <a16:creationId xmlns:a16="http://schemas.microsoft.com/office/drawing/2014/main" id="{30E0B99C-8B08-AF08-3326-B0758F715D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>
            <a:extLst>
              <a:ext uri="{FF2B5EF4-FFF2-40B4-BE49-F238E27FC236}">
                <a16:creationId xmlns:a16="http://schemas.microsoft.com/office/drawing/2014/main" id="{DF211D60-03C1-5AEA-A072-C590CA3496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>
            <a:extLst>
              <a:ext uri="{FF2B5EF4-FFF2-40B4-BE49-F238E27FC236}">
                <a16:creationId xmlns:a16="http://schemas.microsoft.com/office/drawing/2014/main" id="{6FECDE22-9923-82BE-3601-52D2A8AA40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82196BE-474E-4FB2-B21C-3DA21FA89C9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2819" name="Rectangle 2">
            <a:extLst>
              <a:ext uri="{FF2B5EF4-FFF2-40B4-BE49-F238E27FC236}">
                <a16:creationId xmlns:a16="http://schemas.microsoft.com/office/drawing/2014/main" id="{7F95659F-E3CC-14FC-245A-25AC615390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20" name="Rectangle 3">
            <a:extLst>
              <a:ext uri="{FF2B5EF4-FFF2-40B4-BE49-F238E27FC236}">
                <a16:creationId xmlns:a16="http://schemas.microsoft.com/office/drawing/2014/main" id="{12EDAB9F-564D-7C46-0B1B-3DDDA699B4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>
            <a:extLst>
              <a:ext uri="{FF2B5EF4-FFF2-40B4-BE49-F238E27FC236}">
                <a16:creationId xmlns:a16="http://schemas.microsoft.com/office/drawing/2014/main" id="{5E5BDC31-291F-1BB0-8847-B277B5B586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B134F58-BE27-445C-90E3-CE0C269165F1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4867" name="Rectangle 2">
            <a:extLst>
              <a:ext uri="{FF2B5EF4-FFF2-40B4-BE49-F238E27FC236}">
                <a16:creationId xmlns:a16="http://schemas.microsoft.com/office/drawing/2014/main" id="{EC77D5D4-3992-AA93-8EA0-1F73C3841E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>
            <a:extLst>
              <a:ext uri="{FF2B5EF4-FFF2-40B4-BE49-F238E27FC236}">
                <a16:creationId xmlns:a16="http://schemas.microsoft.com/office/drawing/2014/main" id="{47EF6CD8-A467-FEE5-DF36-3449F1B612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>
            <a:extLst>
              <a:ext uri="{FF2B5EF4-FFF2-40B4-BE49-F238E27FC236}">
                <a16:creationId xmlns:a16="http://schemas.microsoft.com/office/drawing/2014/main" id="{1F127000-BF5E-EF58-BCEE-8131232D5E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853C6F-D4F1-49AE-B3CC-6ED5F65D6E66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6915" name="Rectangle 2">
            <a:extLst>
              <a:ext uri="{FF2B5EF4-FFF2-40B4-BE49-F238E27FC236}">
                <a16:creationId xmlns:a16="http://schemas.microsoft.com/office/drawing/2014/main" id="{623BEE40-C451-1487-69F4-7A3D73AA15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>
            <a:extLst>
              <a:ext uri="{FF2B5EF4-FFF2-40B4-BE49-F238E27FC236}">
                <a16:creationId xmlns:a16="http://schemas.microsoft.com/office/drawing/2014/main" id="{44D0704F-6914-A8F0-41DB-7454E551BE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>
            <a:extLst>
              <a:ext uri="{FF2B5EF4-FFF2-40B4-BE49-F238E27FC236}">
                <a16:creationId xmlns:a16="http://schemas.microsoft.com/office/drawing/2014/main" id="{15B51A8D-7D79-599B-1BAD-4E8A567204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C0928EE-018E-4C17-AB77-69E7C74FF82E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9987" name="Rectangle 2">
            <a:extLst>
              <a:ext uri="{FF2B5EF4-FFF2-40B4-BE49-F238E27FC236}">
                <a16:creationId xmlns:a16="http://schemas.microsoft.com/office/drawing/2014/main" id="{4F3E807F-CEE3-50B7-8723-480F59274E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>
            <a:extLst>
              <a:ext uri="{FF2B5EF4-FFF2-40B4-BE49-F238E27FC236}">
                <a16:creationId xmlns:a16="http://schemas.microsoft.com/office/drawing/2014/main" id="{54F0D641-6297-5FDB-A68C-3AD9204C8A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63AEB911-9C3D-D845-4E10-357D5C0368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FE4ABA-1ED7-47BB-87EE-085B5602F73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9AF87C1D-DA1F-76AF-580D-2B977C4BF7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608CCDF2-811D-76D9-165F-8340CDC70D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>
            <a:extLst>
              <a:ext uri="{FF2B5EF4-FFF2-40B4-BE49-F238E27FC236}">
                <a16:creationId xmlns:a16="http://schemas.microsoft.com/office/drawing/2014/main" id="{FCFC22C5-2066-62A8-1DCA-4D9065E268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2265E2-AB64-43BD-AB00-A57BCA00697D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2035" name="Rectangle 2">
            <a:extLst>
              <a:ext uri="{FF2B5EF4-FFF2-40B4-BE49-F238E27FC236}">
                <a16:creationId xmlns:a16="http://schemas.microsoft.com/office/drawing/2014/main" id="{E3D776EA-1364-2EFB-E072-035F0CDA7A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6" name="Rectangle 3">
            <a:extLst>
              <a:ext uri="{FF2B5EF4-FFF2-40B4-BE49-F238E27FC236}">
                <a16:creationId xmlns:a16="http://schemas.microsoft.com/office/drawing/2014/main" id="{E98B0798-4161-A0FA-7368-6E99793B1A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>
            <a:extLst>
              <a:ext uri="{FF2B5EF4-FFF2-40B4-BE49-F238E27FC236}">
                <a16:creationId xmlns:a16="http://schemas.microsoft.com/office/drawing/2014/main" id="{77669B1A-B987-D62F-9CD8-197E5E093C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EFA3F4-38A8-493B-9337-92642FDD6E3A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4083" name="Rectangle 2">
            <a:extLst>
              <a:ext uri="{FF2B5EF4-FFF2-40B4-BE49-F238E27FC236}">
                <a16:creationId xmlns:a16="http://schemas.microsoft.com/office/drawing/2014/main" id="{A7267C4A-D32C-B6AD-3060-B25AB9E4E4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4" name="Rectangle 3">
            <a:extLst>
              <a:ext uri="{FF2B5EF4-FFF2-40B4-BE49-F238E27FC236}">
                <a16:creationId xmlns:a16="http://schemas.microsoft.com/office/drawing/2014/main" id="{7250F290-CB9A-0066-E9FE-B02C35D03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>
            <a:extLst>
              <a:ext uri="{FF2B5EF4-FFF2-40B4-BE49-F238E27FC236}">
                <a16:creationId xmlns:a16="http://schemas.microsoft.com/office/drawing/2014/main" id="{EA7B79DF-A9DA-12A1-C9A4-0D4C4063D51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3A6A3FA-7FBC-4ED6-AFBC-6E984DF8E465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6131" name="Rectangle 2">
            <a:extLst>
              <a:ext uri="{FF2B5EF4-FFF2-40B4-BE49-F238E27FC236}">
                <a16:creationId xmlns:a16="http://schemas.microsoft.com/office/drawing/2014/main" id="{FD62D752-F081-3203-940D-24227EF0CB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>
            <a:extLst>
              <a:ext uri="{FF2B5EF4-FFF2-40B4-BE49-F238E27FC236}">
                <a16:creationId xmlns:a16="http://schemas.microsoft.com/office/drawing/2014/main" id="{E854C850-38CD-D72D-54BB-B441AA4EB3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>
            <a:extLst>
              <a:ext uri="{FF2B5EF4-FFF2-40B4-BE49-F238E27FC236}">
                <a16:creationId xmlns:a16="http://schemas.microsoft.com/office/drawing/2014/main" id="{FC6A6EC8-40A4-1CB3-98F9-6F237F5953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1F60D72-3BBB-4543-A931-4EF2B359E8DF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8179" name="Rectangle 2">
            <a:extLst>
              <a:ext uri="{FF2B5EF4-FFF2-40B4-BE49-F238E27FC236}">
                <a16:creationId xmlns:a16="http://schemas.microsoft.com/office/drawing/2014/main" id="{61CC7CF7-0E5E-1A14-7ED8-6162CE02F2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>
            <a:extLst>
              <a:ext uri="{FF2B5EF4-FFF2-40B4-BE49-F238E27FC236}">
                <a16:creationId xmlns:a16="http://schemas.microsoft.com/office/drawing/2014/main" id="{6056D0DC-77F4-494E-3FBC-C02594B56B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>
            <a:extLst>
              <a:ext uri="{FF2B5EF4-FFF2-40B4-BE49-F238E27FC236}">
                <a16:creationId xmlns:a16="http://schemas.microsoft.com/office/drawing/2014/main" id="{60A7695D-5544-D34F-FBC9-E76ADB1445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EE30A0-FEE3-495F-B14A-069878C47F52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0227" name="Rectangle 2">
            <a:extLst>
              <a:ext uri="{FF2B5EF4-FFF2-40B4-BE49-F238E27FC236}">
                <a16:creationId xmlns:a16="http://schemas.microsoft.com/office/drawing/2014/main" id="{0907B071-2104-22E1-067D-06D9746C66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8" name="Rectangle 3">
            <a:extLst>
              <a:ext uri="{FF2B5EF4-FFF2-40B4-BE49-F238E27FC236}">
                <a16:creationId xmlns:a16="http://schemas.microsoft.com/office/drawing/2014/main" id="{BD497314-EC60-749E-C6D4-7CC7506A77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FB43364D-0D04-371B-086E-4E543D866A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7851DC-8102-4B2F-9C52-318F46E7D84A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6C811BE6-7829-2BA0-8C1E-E4E0297421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510F089D-46FD-5578-0EEB-FAAE645511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5F69F8E9-8030-AEAE-4949-08D00AE549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63F8D5-F4C3-45C9-82E8-82E9C3A4C872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1D3AE826-8FA5-E786-7DB7-C3382EDD73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B9EB10D1-4226-873A-9514-BE3604ED5F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A63C05D8-7D58-4373-BD59-46FCA303F4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B08792-2A21-4C7F-A1D9-E28A58C35FD5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651" name="Rectangle 7">
            <a:extLst>
              <a:ext uri="{FF2B5EF4-FFF2-40B4-BE49-F238E27FC236}">
                <a16:creationId xmlns:a16="http://schemas.microsoft.com/office/drawing/2014/main" id="{0F246130-B0A3-B5A7-92CC-71A12D80F47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B45D69-58C6-4DA5-9FF0-0535016FEC13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652" name="Rectangle 2">
            <a:extLst>
              <a:ext uri="{FF2B5EF4-FFF2-40B4-BE49-F238E27FC236}">
                <a16:creationId xmlns:a16="http://schemas.microsoft.com/office/drawing/2014/main" id="{C724876B-AB1D-A6C7-CA4D-B472DDA063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3" name="Rectangle 3">
            <a:extLst>
              <a:ext uri="{FF2B5EF4-FFF2-40B4-BE49-F238E27FC236}">
                <a16:creationId xmlns:a16="http://schemas.microsoft.com/office/drawing/2014/main" id="{7FC2C476-387E-DE35-5279-3915E5E111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DB026E66-0E44-32BB-BFBA-FDA9046C00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2E3C7D-AB45-47B2-9F2E-006380D468C7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699" name="Rectangle 7">
            <a:extLst>
              <a:ext uri="{FF2B5EF4-FFF2-40B4-BE49-F238E27FC236}">
                <a16:creationId xmlns:a16="http://schemas.microsoft.com/office/drawing/2014/main" id="{5A542917-308F-F39E-4CCB-6FA5B407D16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004C212-D54E-4640-9084-8EB8AAC35291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700" name="Rectangle 2">
            <a:extLst>
              <a:ext uri="{FF2B5EF4-FFF2-40B4-BE49-F238E27FC236}">
                <a16:creationId xmlns:a16="http://schemas.microsoft.com/office/drawing/2014/main" id="{EDDE70DF-E831-D95C-71F0-2CDBFE15E6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>
            <a:extLst>
              <a:ext uri="{FF2B5EF4-FFF2-40B4-BE49-F238E27FC236}">
                <a16:creationId xmlns:a16="http://schemas.microsoft.com/office/drawing/2014/main" id="{24FD5E94-E024-6154-26F5-9BD29ABF5B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227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434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47256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0010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26350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5690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211277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0772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34498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1"/>
            </a:gs>
            <a:gs pos="100000">
              <a:srgbClr val="32324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84EB3AB-D4DD-2B4E-9FFB-0FD5CC3F71DF}"/>
              </a:ext>
            </a:extLst>
          </p:cNvPr>
          <p:cNvGrpSpPr>
            <a:grpSpLocks/>
          </p:cNvGrpSpPr>
          <p:nvPr/>
        </p:nvGrpSpPr>
        <p:grpSpPr bwMode="auto">
          <a:xfrm>
            <a:off x="-664633" y="1311276"/>
            <a:ext cx="13906500" cy="5908675"/>
            <a:chOff x="-313" y="824"/>
            <a:chExt cx="6570" cy="3722"/>
          </a:xfrm>
        </p:grpSpPr>
        <p:sp>
          <p:nvSpPr>
            <p:cNvPr id="3" name="Rectangle 3">
              <a:extLst>
                <a:ext uri="{FF2B5EF4-FFF2-40B4-BE49-F238E27FC236}">
                  <a16:creationId xmlns:a16="http://schemas.microsoft.com/office/drawing/2014/main" id="{8088EEF9-0827-D11E-715B-C0E0AE0646F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F134A2DD-B6AB-F01A-63FF-1784529AAB7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4C9C0DE7-B2CE-AE8B-6C9A-4ADF5B76D3F5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187AE9C5-CB7E-156B-E837-50E06B9A797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A6707F0F-8885-E411-FAC6-332AE82753D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C92022C9-35C5-1082-E41E-DED7D79EDC4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998FB6EC-6D62-193D-6BA9-5AC5CDF8FFF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DD271565-4895-BB6C-B017-CA4D23DED59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AC41A7E4-5821-4D97-E711-1FF8B9A5130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DC7F4E26-70C8-FD14-BBF7-FAC032034F0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id="{1B1DCA9E-FF07-69F1-D13D-3CF0CA8785B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FCBF785F-BA07-11CE-D40C-544AD6C8D44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1FE74B34-EA57-3AD3-67B9-951FB94DFA8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3CFCC480-39DA-B694-9137-7EA83E0100D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17" name="Rectangle 17">
              <a:extLst>
                <a:ext uri="{FF2B5EF4-FFF2-40B4-BE49-F238E27FC236}">
                  <a16:creationId xmlns:a16="http://schemas.microsoft.com/office/drawing/2014/main" id="{403AECA0-27E8-751D-250C-9AE5B9107B1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5036BA0B-F297-5F28-5594-266327DD756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39991575" flipH="1" flipV="1">
              <a:off x="5386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id="{71EC31BD-BD28-9DFE-91A2-DEEBBA072DE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45789058-E0B7-F133-3081-7BC5CBE3A9D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869A4E45-8F0D-9138-76FB-9CEF0A56E4D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22" name="Rectangle 22">
              <a:extLst>
                <a:ext uri="{FF2B5EF4-FFF2-40B4-BE49-F238E27FC236}">
                  <a16:creationId xmlns:a16="http://schemas.microsoft.com/office/drawing/2014/main" id="{9EC27A80-7844-D4C4-EAA9-FA27CB8220D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3090957F-F705-7D37-80A7-31395BC936A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01DCF5A4-4BCE-EAB1-A65C-4EFE370E88B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25" name="Rectangle 25">
              <a:extLst>
                <a:ext uri="{FF2B5EF4-FFF2-40B4-BE49-F238E27FC236}">
                  <a16:creationId xmlns:a16="http://schemas.microsoft.com/office/drawing/2014/main" id="{AF45009A-AA24-E842-E9C5-DFD3276E5CD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26" name="Rectangle 26">
              <a:extLst>
                <a:ext uri="{FF2B5EF4-FFF2-40B4-BE49-F238E27FC236}">
                  <a16:creationId xmlns:a16="http://schemas.microsoft.com/office/drawing/2014/main" id="{8C98E277-45F3-3AEE-7E86-D3B58DFD9EF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A230D9F7-760D-ABAF-841A-94781F45C3C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79FFF6B8-8782-6E2E-751A-E3CCE26ACE2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03AD45D7-F93A-85D1-43D0-AECAFE6FA0E8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30" name="Rectangle 30">
              <a:extLst>
                <a:ext uri="{FF2B5EF4-FFF2-40B4-BE49-F238E27FC236}">
                  <a16:creationId xmlns:a16="http://schemas.microsoft.com/office/drawing/2014/main" id="{D1E3A2ED-864C-E995-1C54-5D9B0E01BD28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884FF8CE-F18F-5073-AB47-64E50D86179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54464" name="Rectangle 32">
              <a:extLst>
                <a:ext uri="{FF2B5EF4-FFF2-40B4-BE49-F238E27FC236}">
                  <a16:creationId xmlns:a16="http://schemas.microsoft.com/office/drawing/2014/main" id="{BDDB3E30-E951-17A2-07BD-66D72D59491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54465" name="Rectangle 33">
              <a:extLst>
                <a:ext uri="{FF2B5EF4-FFF2-40B4-BE49-F238E27FC236}">
                  <a16:creationId xmlns:a16="http://schemas.microsoft.com/office/drawing/2014/main" id="{F787E833-DA66-9615-B2B7-E093C65C2FF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54466" name="Rectangle 34">
              <a:extLst>
                <a:ext uri="{FF2B5EF4-FFF2-40B4-BE49-F238E27FC236}">
                  <a16:creationId xmlns:a16="http://schemas.microsoft.com/office/drawing/2014/main" id="{96BDDDE6-B209-6921-0198-FDF65889DAC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latin typeface="Arial" pitchFamily="34" charset="0"/>
              </a:endParaRPr>
            </a:p>
          </p:txBody>
        </p:sp>
        <p:sp>
          <p:nvSpPr>
            <p:cNvPr id="54467" name="Oval 35">
              <a:extLst>
                <a:ext uri="{FF2B5EF4-FFF2-40B4-BE49-F238E27FC236}">
                  <a16:creationId xmlns:a16="http://schemas.microsoft.com/office/drawing/2014/main" id="{54640CAF-ADCF-3EF2-80CD-1192151A729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68" name="Oval 36">
              <a:extLst>
                <a:ext uri="{FF2B5EF4-FFF2-40B4-BE49-F238E27FC236}">
                  <a16:creationId xmlns:a16="http://schemas.microsoft.com/office/drawing/2014/main" id="{68C909DB-38E8-395D-6612-EA95404FC51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69" name="Oval 37">
              <a:extLst>
                <a:ext uri="{FF2B5EF4-FFF2-40B4-BE49-F238E27FC236}">
                  <a16:creationId xmlns:a16="http://schemas.microsoft.com/office/drawing/2014/main" id="{7A2C035C-B635-BD38-41F5-6BFE887438B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70" name="Oval 38">
              <a:extLst>
                <a:ext uri="{FF2B5EF4-FFF2-40B4-BE49-F238E27FC236}">
                  <a16:creationId xmlns:a16="http://schemas.microsoft.com/office/drawing/2014/main" id="{AEDE39FB-A419-04F3-39FB-048000D4E7C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71" name="Oval 39">
              <a:extLst>
                <a:ext uri="{FF2B5EF4-FFF2-40B4-BE49-F238E27FC236}">
                  <a16:creationId xmlns:a16="http://schemas.microsoft.com/office/drawing/2014/main" id="{AB697DA1-7D81-A540-90E6-070A2815ED7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72" name="Oval 40">
              <a:extLst>
                <a:ext uri="{FF2B5EF4-FFF2-40B4-BE49-F238E27FC236}">
                  <a16:creationId xmlns:a16="http://schemas.microsoft.com/office/drawing/2014/main" id="{2461E312-6C84-18CE-EA7E-C53830F15CE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73" name="Oval 41">
              <a:extLst>
                <a:ext uri="{FF2B5EF4-FFF2-40B4-BE49-F238E27FC236}">
                  <a16:creationId xmlns:a16="http://schemas.microsoft.com/office/drawing/2014/main" id="{79C2CFFE-17B6-B166-6EEE-69EBF7E4818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74" name="Oval 42">
              <a:extLst>
                <a:ext uri="{FF2B5EF4-FFF2-40B4-BE49-F238E27FC236}">
                  <a16:creationId xmlns:a16="http://schemas.microsoft.com/office/drawing/2014/main" id="{A0D75B94-FEC9-1716-6042-650ABC4417F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75" name="Oval 43">
              <a:extLst>
                <a:ext uri="{FF2B5EF4-FFF2-40B4-BE49-F238E27FC236}">
                  <a16:creationId xmlns:a16="http://schemas.microsoft.com/office/drawing/2014/main" id="{18DAFB6E-8B27-5951-1B19-92FD338F44E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76" name="Oval 44">
              <a:extLst>
                <a:ext uri="{FF2B5EF4-FFF2-40B4-BE49-F238E27FC236}">
                  <a16:creationId xmlns:a16="http://schemas.microsoft.com/office/drawing/2014/main" id="{CAF36A0C-8D27-60A5-27F8-1979F17D387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77" name="Oval 45">
              <a:extLst>
                <a:ext uri="{FF2B5EF4-FFF2-40B4-BE49-F238E27FC236}">
                  <a16:creationId xmlns:a16="http://schemas.microsoft.com/office/drawing/2014/main" id="{F3D27C3B-9F04-D88F-4DB8-9D7FA00C8B8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78" name="Oval 46">
              <a:extLst>
                <a:ext uri="{FF2B5EF4-FFF2-40B4-BE49-F238E27FC236}">
                  <a16:creationId xmlns:a16="http://schemas.microsoft.com/office/drawing/2014/main" id="{271C78D7-08DB-83CE-6A03-954A94CA6B7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79" name="Oval 47">
              <a:extLst>
                <a:ext uri="{FF2B5EF4-FFF2-40B4-BE49-F238E27FC236}">
                  <a16:creationId xmlns:a16="http://schemas.microsoft.com/office/drawing/2014/main" id="{96007D1A-42C5-CE93-A044-70FA7ABCD97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80" name="Oval 48">
              <a:extLst>
                <a:ext uri="{FF2B5EF4-FFF2-40B4-BE49-F238E27FC236}">
                  <a16:creationId xmlns:a16="http://schemas.microsoft.com/office/drawing/2014/main" id="{2CA2E69E-D579-66C1-5AC9-60F76185367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81" name="Oval 49">
              <a:extLst>
                <a:ext uri="{FF2B5EF4-FFF2-40B4-BE49-F238E27FC236}">
                  <a16:creationId xmlns:a16="http://schemas.microsoft.com/office/drawing/2014/main" id="{EDECAF9E-B29B-902C-E51A-C648B682528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82" name="Oval 50">
              <a:extLst>
                <a:ext uri="{FF2B5EF4-FFF2-40B4-BE49-F238E27FC236}">
                  <a16:creationId xmlns:a16="http://schemas.microsoft.com/office/drawing/2014/main" id="{E851D02C-D241-6340-A57D-F6465A6DA6A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83" name="Oval 51">
              <a:extLst>
                <a:ext uri="{FF2B5EF4-FFF2-40B4-BE49-F238E27FC236}">
                  <a16:creationId xmlns:a16="http://schemas.microsoft.com/office/drawing/2014/main" id="{7E902CA0-3EE4-17C9-E9AE-575F7D07046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84" name="Oval 52">
              <a:extLst>
                <a:ext uri="{FF2B5EF4-FFF2-40B4-BE49-F238E27FC236}">
                  <a16:creationId xmlns:a16="http://schemas.microsoft.com/office/drawing/2014/main" id="{EFAE0669-6783-DCCE-4BB5-F40EF62EDD6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85" name="Oval 53">
              <a:extLst>
                <a:ext uri="{FF2B5EF4-FFF2-40B4-BE49-F238E27FC236}">
                  <a16:creationId xmlns:a16="http://schemas.microsoft.com/office/drawing/2014/main" id="{00D32DE3-FC5D-DBAD-B8F0-853643B0B30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86" name="Oval 54">
              <a:extLst>
                <a:ext uri="{FF2B5EF4-FFF2-40B4-BE49-F238E27FC236}">
                  <a16:creationId xmlns:a16="http://schemas.microsoft.com/office/drawing/2014/main" id="{69BB917E-1828-E8AF-C09A-23801C1D879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87" name="Oval 55">
              <a:extLst>
                <a:ext uri="{FF2B5EF4-FFF2-40B4-BE49-F238E27FC236}">
                  <a16:creationId xmlns:a16="http://schemas.microsoft.com/office/drawing/2014/main" id="{53E1F26A-806A-ACE7-7854-B2295D50D45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88" name="Oval 56">
              <a:extLst>
                <a:ext uri="{FF2B5EF4-FFF2-40B4-BE49-F238E27FC236}">
                  <a16:creationId xmlns:a16="http://schemas.microsoft.com/office/drawing/2014/main" id="{14DCBDB9-A0AA-2169-25A9-B0BAA412894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89" name="Oval 57">
              <a:extLst>
                <a:ext uri="{FF2B5EF4-FFF2-40B4-BE49-F238E27FC236}">
                  <a16:creationId xmlns:a16="http://schemas.microsoft.com/office/drawing/2014/main" id="{D190062E-5D6D-72B7-123F-BA827A0D872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92" name="Oval 58">
              <a:extLst>
                <a:ext uri="{FF2B5EF4-FFF2-40B4-BE49-F238E27FC236}">
                  <a16:creationId xmlns:a16="http://schemas.microsoft.com/office/drawing/2014/main" id="{415AF38B-9551-3E8D-9608-4E88E3D9386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93" name="Oval 59">
              <a:extLst>
                <a:ext uri="{FF2B5EF4-FFF2-40B4-BE49-F238E27FC236}">
                  <a16:creationId xmlns:a16="http://schemas.microsoft.com/office/drawing/2014/main" id="{B76D7CAA-8599-4852-514F-06FC3E9E000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94" name="Oval 60">
              <a:extLst>
                <a:ext uri="{FF2B5EF4-FFF2-40B4-BE49-F238E27FC236}">
                  <a16:creationId xmlns:a16="http://schemas.microsoft.com/office/drawing/2014/main" id="{4F2A06EA-7F06-0647-9D17-9931B40972A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95" name="Oval 61">
              <a:extLst>
                <a:ext uri="{FF2B5EF4-FFF2-40B4-BE49-F238E27FC236}">
                  <a16:creationId xmlns:a16="http://schemas.microsoft.com/office/drawing/2014/main" id="{7F0990FA-3008-897A-369A-7EE68611838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96" name="Oval 62">
              <a:extLst>
                <a:ext uri="{FF2B5EF4-FFF2-40B4-BE49-F238E27FC236}">
                  <a16:creationId xmlns:a16="http://schemas.microsoft.com/office/drawing/2014/main" id="{FA928910-EB82-B6EC-3DEA-D1E536504C2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97" name="Oval 63">
              <a:extLst>
                <a:ext uri="{FF2B5EF4-FFF2-40B4-BE49-F238E27FC236}">
                  <a16:creationId xmlns:a16="http://schemas.microsoft.com/office/drawing/2014/main" id="{364E22E0-04D8-CEA5-5B15-89C960378F6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98" name="Oval 64">
              <a:extLst>
                <a:ext uri="{FF2B5EF4-FFF2-40B4-BE49-F238E27FC236}">
                  <a16:creationId xmlns:a16="http://schemas.microsoft.com/office/drawing/2014/main" id="{3A425096-9499-52F9-165C-6599A211FA6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499" name="Oval 65">
              <a:extLst>
                <a:ext uri="{FF2B5EF4-FFF2-40B4-BE49-F238E27FC236}">
                  <a16:creationId xmlns:a16="http://schemas.microsoft.com/office/drawing/2014/main" id="{D60DA985-88E5-483C-D935-76F65398E4A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00" name="Oval 66">
              <a:extLst>
                <a:ext uri="{FF2B5EF4-FFF2-40B4-BE49-F238E27FC236}">
                  <a16:creationId xmlns:a16="http://schemas.microsoft.com/office/drawing/2014/main" id="{E8CF0D7A-8D49-1491-FB39-95729985801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01" name="Oval 67">
              <a:extLst>
                <a:ext uri="{FF2B5EF4-FFF2-40B4-BE49-F238E27FC236}">
                  <a16:creationId xmlns:a16="http://schemas.microsoft.com/office/drawing/2014/main" id="{A29EA8A1-BBD7-2165-E4F8-57F9EBFF60A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02" name="Oval 68">
              <a:extLst>
                <a:ext uri="{FF2B5EF4-FFF2-40B4-BE49-F238E27FC236}">
                  <a16:creationId xmlns:a16="http://schemas.microsoft.com/office/drawing/2014/main" id="{6A68A412-F856-0663-4165-05C99D4E93F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03" name="Oval 69">
              <a:extLst>
                <a:ext uri="{FF2B5EF4-FFF2-40B4-BE49-F238E27FC236}">
                  <a16:creationId xmlns:a16="http://schemas.microsoft.com/office/drawing/2014/main" id="{EE4C1B64-AB00-214D-808D-D399C93EEE5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04" name="Oval 70">
              <a:extLst>
                <a:ext uri="{FF2B5EF4-FFF2-40B4-BE49-F238E27FC236}">
                  <a16:creationId xmlns:a16="http://schemas.microsoft.com/office/drawing/2014/main" id="{FF63AC19-B921-C83C-363F-667020C2E28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05" name="Oval 71">
              <a:extLst>
                <a:ext uri="{FF2B5EF4-FFF2-40B4-BE49-F238E27FC236}">
                  <a16:creationId xmlns:a16="http://schemas.microsoft.com/office/drawing/2014/main" id="{4C01A258-8D25-9550-E9CC-EB1CD659B5D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06" name="Oval 72">
              <a:extLst>
                <a:ext uri="{FF2B5EF4-FFF2-40B4-BE49-F238E27FC236}">
                  <a16:creationId xmlns:a16="http://schemas.microsoft.com/office/drawing/2014/main" id="{CF1F90D9-99ED-E1E7-3046-C56390AFABB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07" name="Oval 73">
              <a:extLst>
                <a:ext uri="{FF2B5EF4-FFF2-40B4-BE49-F238E27FC236}">
                  <a16:creationId xmlns:a16="http://schemas.microsoft.com/office/drawing/2014/main" id="{5F84782F-F124-B807-901B-3BDDC73ED1F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08" name="Oval 74">
              <a:extLst>
                <a:ext uri="{FF2B5EF4-FFF2-40B4-BE49-F238E27FC236}">
                  <a16:creationId xmlns:a16="http://schemas.microsoft.com/office/drawing/2014/main" id="{BA9B9342-889D-4D02-3ADB-20EFCDA4F91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09" name="Oval 75">
              <a:extLst>
                <a:ext uri="{FF2B5EF4-FFF2-40B4-BE49-F238E27FC236}">
                  <a16:creationId xmlns:a16="http://schemas.microsoft.com/office/drawing/2014/main" id="{B7B73488-C567-7F41-73D2-2A1E835395D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10" name="Oval 76">
              <a:extLst>
                <a:ext uri="{FF2B5EF4-FFF2-40B4-BE49-F238E27FC236}">
                  <a16:creationId xmlns:a16="http://schemas.microsoft.com/office/drawing/2014/main" id="{D1E55687-32E9-BFBD-11BA-E38EDD8E196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11" name="Oval 77">
              <a:extLst>
                <a:ext uri="{FF2B5EF4-FFF2-40B4-BE49-F238E27FC236}">
                  <a16:creationId xmlns:a16="http://schemas.microsoft.com/office/drawing/2014/main" id="{C9E66A66-961D-6E7C-A57E-BE5D4FDED4B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12" name="Oval 78">
              <a:extLst>
                <a:ext uri="{FF2B5EF4-FFF2-40B4-BE49-F238E27FC236}">
                  <a16:creationId xmlns:a16="http://schemas.microsoft.com/office/drawing/2014/main" id="{36B88BF6-3104-2C84-190B-CBEBFAFA0EF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13" name="Oval 79">
              <a:extLst>
                <a:ext uri="{FF2B5EF4-FFF2-40B4-BE49-F238E27FC236}">
                  <a16:creationId xmlns:a16="http://schemas.microsoft.com/office/drawing/2014/main" id="{62623ABC-02DC-4B85-2A1A-CC38ABDB6C4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14" name="Oval 80">
              <a:extLst>
                <a:ext uri="{FF2B5EF4-FFF2-40B4-BE49-F238E27FC236}">
                  <a16:creationId xmlns:a16="http://schemas.microsoft.com/office/drawing/2014/main" id="{79353175-E558-774A-E974-1FA3C8A0A75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15" name="Oval 81">
              <a:extLst>
                <a:ext uri="{FF2B5EF4-FFF2-40B4-BE49-F238E27FC236}">
                  <a16:creationId xmlns:a16="http://schemas.microsoft.com/office/drawing/2014/main" id="{A9DBC746-54B8-A333-66D8-C720584E2BD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16" name="Oval 82">
              <a:extLst>
                <a:ext uri="{FF2B5EF4-FFF2-40B4-BE49-F238E27FC236}">
                  <a16:creationId xmlns:a16="http://schemas.microsoft.com/office/drawing/2014/main" id="{B0783C6B-5DA7-E6E9-EB85-F2511F546DE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17" name="Oval 83">
              <a:extLst>
                <a:ext uri="{FF2B5EF4-FFF2-40B4-BE49-F238E27FC236}">
                  <a16:creationId xmlns:a16="http://schemas.microsoft.com/office/drawing/2014/main" id="{4605FDAC-15F5-D0BC-CAD3-CBD996371D8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18" name="Oval 84">
              <a:extLst>
                <a:ext uri="{FF2B5EF4-FFF2-40B4-BE49-F238E27FC236}">
                  <a16:creationId xmlns:a16="http://schemas.microsoft.com/office/drawing/2014/main" id="{0A0E7455-5FFD-2E57-D1FC-AD0D549A05A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19" name="Oval 85">
              <a:extLst>
                <a:ext uri="{FF2B5EF4-FFF2-40B4-BE49-F238E27FC236}">
                  <a16:creationId xmlns:a16="http://schemas.microsoft.com/office/drawing/2014/main" id="{E34CC36F-5B78-E4C9-2F20-8401C164D2C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20" name="Oval 86">
              <a:extLst>
                <a:ext uri="{FF2B5EF4-FFF2-40B4-BE49-F238E27FC236}">
                  <a16:creationId xmlns:a16="http://schemas.microsoft.com/office/drawing/2014/main" id="{CBCD9EB4-A5BD-6E09-3652-329A6CC3476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21" name="Oval 87">
              <a:extLst>
                <a:ext uri="{FF2B5EF4-FFF2-40B4-BE49-F238E27FC236}">
                  <a16:creationId xmlns:a16="http://schemas.microsoft.com/office/drawing/2014/main" id="{0CF49A30-0343-4EDA-E371-D5BCC386690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22" name="Oval 88">
              <a:extLst>
                <a:ext uri="{FF2B5EF4-FFF2-40B4-BE49-F238E27FC236}">
                  <a16:creationId xmlns:a16="http://schemas.microsoft.com/office/drawing/2014/main" id="{120F20AE-8EA2-DA5C-C8F4-9C30068542D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23" name="Oval 89">
              <a:extLst>
                <a:ext uri="{FF2B5EF4-FFF2-40B4-BE49-F238E27FC236}">
                  <a16:creationId xmlns:a16="http://schemas.microsoft.com/office/drawing/2014/main" id="{F086BC2E-FA77-82D4-0D10-0818238FEA5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24" name="Oval 90">
              <a:extLst>
                <a:ext uri="{FF2B5EF4-FFF2-40B4-BE49-F238E27FC236}">
                  <a16:creationId xmlns:a16="http://schemas.microsoft.com/office/drawing/2014/main" id="{DE95DD54-1858-23E8-E848-B201D9C0D16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25" name="Oval 91">
              <a:extLst>
                <a:ext uri="{FF2B5EF4-FFF2-40B4-BE49-F238E27FC236}">
                  <a16:creationId xmlns:a16="http://schemas.microsoft.com/office/drawing/2014/main" id="{0EF6B54F-4680-7C6A-328D-67B910C0EF0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26" name="Oval 92">
              <a:extLst>
                <a:ext uri="{FF2B5EF4-FFF2-40B4-BE49-F238E27FC236}">
                  <a16:creationId xmlns:a16="http://schemas.microsoft.com/office/drawing/2014/main" id="{AA85FF60-B0B6-502E-E54C-8321678F2AA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27" name="Oval 93">
              <a:extLst>
                <a:ext uri="{FF2B5EF4-FFF2-40B4-BE49-F238E27FC236}">
                  <a16:creationId xmlns:a16="http://schemas.microsoft.com/office/drawing/2014/main" id="{83757720-485B-916D-3CF0-002A675D7C6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28" name="Oval 94">
              <a:extLst>
                <a:ext uri="{FF2B5EF4-FFF2-40B4-BE49-F238E27FC236}">
                  <a16:creationId xmlns:a16="http://schemas.microsoft.com/office/drawing/2014/main" id="{47364068-E356-3122-DEC9-423C65A9979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29" name="Oval 95">
              <a:extLst>
                <a:ext uri="{FF2B5EF4-FFF2-40B4-BE49-F238E27FC236}">
                  <a16:creationId xmlns:a16="http://schemas.microsoft.com/office/drawing/2014/main" id="{73E24C47-FE51-78AF-95D4-1483AC26A01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30" name="Oval 96">
              <a:extLst>
                <a:ext uri="{FF2B5EF4-FFF2-40B4-BE49-F238E27FC236}">
                  <a16:creationId xmlns:a16="http://schemas.microsoft.com/office/drawing/2014/main" id="{F3562DFE-D63F-2C2B-9E20-215179AAB7C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31" name="Oval 97">
              <a:extLst>
                <a:ext uri="{FF2B5EF4-FFF2-40B4-BE49-F238E27FC236}">
                  <a16:creationId xmlns:a16="http://schemas.microsoft.com/office/drawing/2014/main" id="{7F61E25D-6794-65D1-5757-4924E5214EB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32" name="Oval 98">
              <a:extLst>
                <a:ext uri="{FF2B5EF4-FFF2-40B4-BE49-F238E27FC236}">
                  <a16:creationId xmlns:a16="http://schemas.microsoft.com/office/drawing/2014/main" id="{86F107E4-5E8D-639D-BCD1-A2918D8D78B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33" name="Oval 99">
              <a:extLst>
                <a:ext uri="{FF2B5EF4-FFF2-40B4-BE49-F238E27FC236}">
                  <a16:creationId xmlns:a16="http://schemas.microsoft.com/office/drawing/2014/main" id="{B8ED75C7-7EFC-21B3-B1CB-789545B399A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34" name="Oval 100">
              <a:extLst>
                <a:ext uri="{FF2B5EF4-FFF2-40B4-BE49-F238E27FC236}">
                  <a16:creationId xmlns:a16="http://schemas.microsoft.com/office/drawing/2014/main" id="{FB9E8A6E-38A9-7732-E4F4-A0342FA1549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35" name="Oval 101">
              <a:extLst>
                <a:ext uri="{FF2B5EF4-FFF2-40B4-BE49-F238E27FC236}">
                  <a16:creationId xmlns:a16="http://schemas.microsoft.com/office/drawing/2014/main" id="{D59D0B6A-7294-EED8-DFDF-6062CAFA880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36" name="Oval 102">
              <a:extLst>
                <a:ext uri="{FF2B5EF4-FFF2-40B4-BE49-F238E27FC236}">
                  <a16:creationId xmlns:a16="http://schemas.microsoft.com/office/drawing/2014/main" id="{DFF0C00B-86E9-C82F-6BE5-EBF6F6BDB5B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37" name="Oval 103">
              <a:extLst>
                <a:ext uri="{FF2B5EF4-FFF2-40B4-BE49-F238E27FC236}">
                  <a16:creationId xmlns:a16="http://schemas.microsoft.com/office/drawing/2014/main" id="{EA5EAA22-ED30-32DA-4327-9DECE0A9F13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38" name="Oval 104">
              <a:extLst>
                <a:ext uri="{FF2B5EF4-FFF2-40B4-BE49-F238E27FC236}">
                  <a16:creationId xmlns:a16="http://schemas.microsoft.com/office/drawing/2014/main" id="{644180D2-5D0B-AE50-0FD2-D52968D5ACA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39" name="Oval 105">
              <a:extLst>
                <a:ext uri="{FF2B5EF4-FFF2-40B4-BE49-F238E27FC236}">
                  <a16:creationId xmlns:a16="http://schemas.microsoft.com/office/drawing/2014/main" id="{852EF161-812E-9776-0582-8FFEF89E5E4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40" name="Oval 106">
              <a:extLst>
                <a:ext uri="{FF2B5EF4-FFF2-40B4-BE49-F238E27FC236}">
                  <a16:creationId xmlns:a16="http://schemas.microsoft.com/office/drawing/2014/main" id="{6EF657A7-5ECD-7B32-AEB4-4A5E5D88050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41" name="Oval 107">
              <a:extLst>
                <a:ext uri="{FF2B5EF4-FFF2-40B4-BE49-F238E27FC236}">
                  <a16:creationId xmlns:a16="http://schemas.microsoft.com/office/drawing/2014/main" id="{C90CCE25-865F-93AA-EBD3-C262EEF9D16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42" name="Oval 108">
              <a:extLst>
                <a:ext uri="{FF2B5EF4-FFF2-40B4-BE49-F238E27FC236}">
                  <a16:creationId xmlns:a16="http://schemas.microsoft.com/office/drawing/2014/main" id="{A4BB8D49-B88F-FCD5-F2E5-81E0591CBB1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43" name="Oval 109">
              <a:extLst>
                <a:ext uri="{FF2B5EF4-FFF2-40B4-BE49-F238E27FC236}">
                  <a16:creationId xmlns:a16="http://schemas.microsoft.com/office/drawing/2014/main" id="{956F8B17-A4B8-B52D-1A15-E068182B9AC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44" name="Oval 110">
              <a:extLst>
                <a:ext uri="{FF2B5EF4-FFF2-40B4-BE49-F238E27FC236}">
                  <a16:creationId xmlns:a16="http://schemas.microsoft.com/office/drawing/2014/main" id="{9AE78C53-1158-CA60-ED55-F6A81750202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45" name="Oval 111">
              <a:extLst>
                <a:ext uri="{FF2B5EF4-FFF2-40B4-BE49-F238E27FC236}">
                  <a16:creationId xmlns:a16="http://schemas.microsoft.com/office/drawing/2014/main" id="{7AE75E98-8CFE-2A5C-C296-D725E3C969C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46" name="Oval 112">
              <a:extLst>
                <a:ext uri="{FF2B5EF4-FFF2-40B4-BE49-F238E27FC236}">
                  <a16:creationId xmlns:a16="http://schemas.microsoft.com/office/drawing/2014/main" id="{EF64FEDD-AE52-E9DA-7609-61F01D591C0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47" name="Oval 113">
              <a:extLst>
                <a:ext uri="{FF2B5EF4-FFF2-40B4-BE49-F238E27FC236}">
                  <a16:creationId xmlns:a16="http://schemas.microsoft.com/office/drawing/2014/main" id="{B6556AC3-D40C-053A-CB27-6ADE8BC11E9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48" name="Oval 114">
              <a:extLst>
                <a:ext uri="{FF2B5EF4-FFF2-40B4-BE49-F238E27FC236}">
                  <a16:creationId xmlns:a16="http://schemas.microsoft.com/office/drawing/2014/main" id="{9D518B43-C34E-02A1-19C8-766EE1ED797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49" name="Oval 115">
              <a:extLst>
                <a:ext uri="{FF2B5EF4-FFF2-40B4-BE49-F238E27FC236}">
                  <a16:creationId xmlns:a16="http://schemas.microsoft.com/office/drawing/2014/main" id="{FF3F6CE4-2777-0272-D20C-9A8F4B10588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50" name="Oval 116">
              <a:extLst>
                <a:ext uri="{FF2B5EF4-FFF2-40B4-BE49-F238E27FC236}">
                  <a16:creationId xmlns:a16="http://schemas.microsoft.com/office/drawing/2014/main" id="{2053BDBE-093C-E2B2-D413-BDDF188C136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51" name="Oval 117">
              <a:extLst>
                <a:ext uri="{FF2B5EF4-FFF2-40B4-BE49-F238E27FC236}">
                  <a16:creationId xmlns:a16="http://schemas.microsoft.com/office/drawing/2014/main" id="{CE4374E4-48BC-5D89-022B-0A069780D38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52" name="Oval 118">
              <a:extLst>
                <a:ext uri="{FF2B5EF4-FFF2-40B4-BE49-F238E27FC236}">
                  <a16:creationId xmlns:a16="http://schemas.microsoft.com/office/drawing/2014/main" id="{0F1BE933-1284-4F16-86BA-06E51B339BB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53" name="Oval 119">
              <a:extLst>
                <a:ext uri="{FF2B5EF4-FFF2-40B4-BE49-F238E27FC236}">
                  <a16:creationId xmlns:a16="http://schemas.microsoft.com/office/drawing/2014/main" id="{03650440-E66C-3B66-6FF5-58143A01FA9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54" name="Oval 120">
              <a:extLst>
                <a:ext uri="{FF2B5EF4-FFF2-40B4-BE49-F238E27FC236}">
                  <a16:creationId xmlns:a16="http://schemas.microsoft.com/office/drawing/2014/main" id="{E294EDDB-BA30-9DC3-142E-CD5A904C919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55" name="Oval 121">
              <a:extLst>
                <a:ext uri="{FF2B5EF4-FFF2-40B4-BE49-F238E27FC236}">
                  <a16:creationId xmlns:a16="http://schemas.microsoft.com/office/drawing/2014/main" id="{644AC5E5-83BA-E25A-D86E-E4309878764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56" name="Oval 122">
              <a:extLst>
                <a:ext uri="{FF2B5EF4-FFF2-40B4-BE49-F238E27FC236}">
                  <a16:creationId xmlns:a16="http://schemas.microsoft.com/office/drawing/2014/main" id="{3AA2ACFF-9CC8-AF6C-A15D-550B24F6228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57" name="Oval 123">
              <a:extLst>
                <a:ext uri="{FF2B5EF4-FFF2-40B4-BE49-F238E27FC236}">
                  <a16:creationId xmlns:a16="http://schemas.microsoft.com/office/drawing/2014/main" id="{B45EB215-E110-7D72-9B0D-B50A2A2FF29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58" name="Oval 124">
              <a:extLst>
                <a:ext uri="{FF2B5EF4-FFF2-40B4-BE49-F238E27FC236}">
                  <a16:creationId xmlns:a16="http://schemas.microsoft.com/office/drawing/2014/main" id="{8D2CFE30-490F-72C0-0B5B-35CEF372541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59" name="Oval 125">
              <a:extLst>
                <a:ext uri="{FF2B5EF4-FFF2-40B4-BE49-F238E27FC236}">
                  <a16:creationId xmlns:a16="http://schemas.microsoft.com/office/drawing/2014/main" id="{0B352C00-4D5C-3DE1-D458-886E1E04683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60" name="Oval 126">
              <a:extLst>
                <a:ext uri="{FF2B5EF4-FFF2-40B4-BE49-F238E27FC236}">
                  <a16:creationId xmlns:a16="http://schemas.microsoft.com/office/drawing/2014/main" id="{92938FC5-DCC3-459B-5526-C627B53370E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61" name="Oval 127">
              <a:extLst>
                <a:ext uri="{FF2B5EF4-FFF2-40B4-BE49-F238E27FC236}">
                  <a16:creationId xmlns:a16="http://schemas.microsoft.com/office/drawing/2014/main" id="{039BFAB2-5DB7-B0B6-3839-7D2E2D07100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62" name="Oval 128">
              <a:extLst>
                <a:ext uri="{FF2B5EF4-FFF2-40B4-BE49-F238E27FC236}">
                  <a16:creationId xmlns:a16="http://schemas.microsoft.com/office/drawing/2014/main" id="{66E5C756-2605-2367-B35F-BD7FAD5FF94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63" name="Oval 129">
              <a:extLst>
                <a:ext uri="{FF2B5EF4-FFF2-40B4-BE49-F238E27FC236}">
                  <a16:creationId xmlns:a16="http://schemas.microsoft.com/office/drawing/2014/main" id="{BE70B4B9-9F08-F1F7-336A-55BBC6FC22D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64" name="Oval 130">
              <a:extLst>
                <a:ext uri="{FF2B5EF4-FFF2-40B4-BE49-F238E27FC236}">
                  <a16:creationId xmlns:a16="http://schemas.microsoft.com/office/drawing/2014/main" id="{A1EDEFAA-C691-D2D3-9091-1217794F0A8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65" name="Oval 131">
              <a:extLst>
                <a:ext uri="{FF2B5EF4-FFF2-40B4-BE49-F238E27FC236}">
                  <a16:creationId xmlns:a16="http://schemas.microsoft.com/office/drawing/2014/main" id="{1D3150FD-88CE-3050-182A-A6E8896D993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66" name="Oval 132">
              <a:extLst>
                <a:ext uri="{FF2B5EF4-FFF2-40B4-BE49-F238E27FC236}">
                  <a16:creationId xmlns:a16="http://schemas.microsoft.com/office/drawing/2014/main" id="{FF01572A-9F0B-6945-55FE-89AE2CE68F5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67" name="Oval 133">
              <a:extLst>
                <a:ext uri="{FF2B5EF4-FFF2-40B4-BE49-F238E27FC236}">
                  <a16:creationId xmlns:a16="http://schemas.microsoft.com/office/drawing/2014/main" id="{81AAB62C-7C50-CC01-64A8-A668F004257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68" name="Oval 134">
              <a:extLst>
                <a:ext uri="{FF2B5EF4-FFF2-40B4-BE49-F238E27FC236}">
                  <a16:creationId xmlns:a16="http://schemas.microsoft.com/office/drawing/2014/main" id="{9D628686-774B-10EA-09C6-F5632973C80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69" name="Oval 135">
              <a:extLst>
                <a:ext uri="{FF2B5EF4-FFF2-40B4-BE49-F238E27FC236}">
                  <a16:creationId xmlns:a16="http://schemas.microsoft.com/office/drawing/2014/main" id="{72706E18-5FD4-B68F-5F8C-413F8D560A1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70" name="Oval 136">
              <a:extLst>
                <a:ext uri="{FF2B5EF4-FFF2-40B4-BE49-F238E27FC236}">
                  <a16:creationId xmlns:a16="http://schemas.microsoft.com/office/drawing/2014/main" id="{D5896556-EF37-481C-4DFC-03AB42D4E5C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71" name="Oval 137">
              <a:extLst>
                <a:ext uri="{FF2B5EF4-FFF2-40B4-BE49-F238E27FC236}">
                  <a16:creationId xmlns:a16="http://schemas.microsoft.com/office/drawing/2014/main" id="{2770CA93-97F3-B347-410E-851DAD4839C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72" name="Oval 138">
              <a:extLst>
                <a:ext uri="{FF2B5EF4-FFF2-40B4-BE49-F238E27FC236}">
                  <a16:creationId xmlns:a16="http://schemas.microsoft.com/office/drawing/2014/main" id="{59A5CF46-CAE4-DE61-B92E-51237E28349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73" name="Oval 139">
              <a:extLst>
                <a:ext uri="{FF2B5EF4-FFF2-40B4-BE49-F238E27FC236}">
                  <a16:creationId xmlns:a16="http://schemas.microsoft.com/office/drawing/2014/main" id="{EC087FDF-23D3-65D3-A644-AF205D91135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74" name="Oval 140">
              <a:extLst>
                <a:ext uri="{FF2B5EF4-FFF2-40B4-BE49-F238E27FC236}">
                  <a16:creationId xmlns:a16="http://schemas.microsoft.com/office/drawing/2014/main" id="{97D1D0A6-57DA-DEAD-76AF-82D88C920B6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75" name="Oval 141">
              <a:extLst>
                <a:ext uri="{FF2B5EF4-FFF2-40B4-BE49-F238E27FC236}">
                  <a16:creationId xmlns:a16="http://schemas.microsoft.com/office/drawing/2014/main" id="{A3B60A61-A09F-6486-D25A-704416DC646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76" name="Oval 142">
              <a:extLst>
                <a:ext uri="{FF2B5EF4-FFF2-40B4-BE49-F238E27FC236}">
                  <a16:creationId xmlns:a16="http://schemas.microsoft.com/office/drawing/2014/main" id="{7B05EF64-2A61-386F-C770-9350956BD8D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77" name="Oval 143">
              <a:extLst>
                <a:ext uri="{FF2B5EF4-FFF2-40B4-BE49-F238E27FC236}">
                  <a16:creationId xmlns:a16="http://schemas.microsoft.com/office/drawing/2014/main" id="{90DE55D4-3DA5-8E52-762D-9533F08F3D9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78" name="Oval 144">
              <a:extLst>
                <a:ext uri="{FF2B5EF4-FFF2-40B4-BE49-F238E27FC236}">
                  <a16:creationId xmlns:a16="http://schemas.microsoft.com/office/drawing/2014/main" id="{B672FEAC-772F-8A79-90CD-AD273794BE1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79" name="Oval 145">
              <a:extLst>
                <a:ext uri="{FF2B5EF4-FFF2-40B4-BE49-F238E27FC236}">
                  <a16:creationId xmlns:a16="http://schemas.microsoft.com/office/drawing/2014/main" id="{516CDF44-ADAA-770C-4844-00C4C594639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80" name="Oval 146">
              <a:extLst>
                <a:ext uri="{FF2B5EF4-FFF2-40B4-BE49-F238E27FC236}">
                  <a16:creationId xmlns:a16="http://schemas.microsoft.com/office/drawing/2014/main" id="{689E17E7-F32E-2688-2CDE-DEF59B34138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81" name="Oval 147">
              <a:extLst>
                <a:ext uri="{FF2B5EF4-FFF2-40B4-BE49-F238E27FC236}">
                  <a16:creationId xmlns:a16="http://schemas.microsoft.com/office/drawing/2014/main" id="{14AFF87F-A1EB-859B-7260-1B2B38AB0A0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82" name="Oval 148">
              <a:extLst>
                <a:ext uri="{FF2B5EF4-FFF2-40B4-BE49-F238E27FC236}">
                  <a16:creationId xmlns:a16="http://schemas.microsoft.com/office/drawing/2014/main" id="{4A4B95F5-BC61-E4C4-592C-C75271A2291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83" name="Oval 149">
              <a:extLst>
                <a:ext uri="{FF2B5EF4-FFF2-40B4-BE49-F238E27FC236}">
                  <a16:creationId xmlns:a16="http://schemas.microsoft.com/office/drawing/2014/main" id="{38A97052-3F92-4EC2-7AE3-3B472E1A8A5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84" name="Oval 150">
              <a:extLst>
                <a:ext uri="{FF2B5EF4-FFF2-40B4-BE49-F238E27FC236}">
                  <a16:creationId xmlns:a16="http://schemas.microsoft.com/office/drawing/2014/main" id="{EAFF9BE9-E585-96F1-B8AD-3424873DA7D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85" name="Oval 151">
              <a:extLst>
                <a:ext uri="{FF2B5EF4-FFF2-40B4-BE49-F238E27FC236}">
                  <a16:creationId xmlns:a16="http://schemas.microsoft.com/office/drawing/2014/main" id="{AF17A2F9-7F1B-ACAF-172D-229909EACD8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86" name="Oval 152">
              <a:extLst>
                <a:ext uri="{FF2B5EF4-FFF2-40B4-BE49-F238E27FC236}">
                  <a16:creationId xmlns:a16="http://schemas.microsoft.com/office/drawing/2014/main" id="{F82B6493-B1F9-F1A4-012C-EFBE1C917D1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87" name="Oval 153">
              <a:extLst>
                <a:ext uri="{FF2B5EF4-FFF2-40B4-BE49-F238E27FC236}">
                  <a16:creationId xmlns:a16="http://schemas.microsoft.com/office/drawing/2014/main" id="{77AEB794-FB84-9F10-9D15-EF0AB383D9C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88" name="Oval 154">
              <a:extLst>
                <a:ext uri="{FF2B5EF4-FFF2-40B4-BE49-F238E27FC236}">
                  <a16:creationId xmlns:a16="http://schemas.microsoft.com/office/drawing/2014/main" id="{19CBBB36-EB41-B704-B12B-02E98098132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89" name="Oval 155">
              <a:extLst>
                <a:ext uri="{FF2B5EF4-FFF2-40B4-BE49-F238E27FC236}">
                  <a16:creationId xmlns:a16="http://schemas.microsoft.com/office/drawing/2014/main" id="{812A92DA-15A7-1CAE-6BAC-1A70A89FA61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90" name="Oval 156">
              <a:extLst>
                <a:ext uri="{FF2B5EF4-FFF2-40B4-BE49-F238E27FC236}">
                  <a16:creationId xmlns:a16="http://schemas.microsoft.com/office/drawing/2014/main" id="{306A65EC-9AAF-2883-E8D3-EAFFB12B031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91" name="Oval 157">
              <a:extLst>
                <a:ext uri="{FF2B5EF4-FFF2-40B4-BE49-F238E27FC236}">
                  <a16:creationId xmlns:a16="http://schemas.microsoft.com/office/drawing/2014/main" id="{FB34DBA2-17C3-AA69-1750-CD1DB939EC4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92" name="Oval 158">
              <a:extLst>
                <a:ext uri="{FF2B5EF4-FFF2-40B4-BE49-F238E27FC236}">
                  <a16:creationId xmlns:a16="http://schemas.microsoft.com/office/drawing/2014/main" id="{55C5B684-AD3B-6493-F814-BC4FC182527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93" name="Oval 159">
              <a:extLst>
                <a:ext uri="{FF2B5EF4-FFF2-40B4-BE49-F238E27FC236}">
                  <a16:creationId xmlns:a16="http://schemas.microsoft.com/office/drawing/2014/main" id="{46C3781B-D801-1424-D74A-B7B606A4F1C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94" name="Oval 160">
              <a:extLst>
                <a:ext uri="{FF2B5EF4-FFF2-40B4-BE49-F238E27FC236}">
                  <a16:creationId xmlns:a16="http://schemas.microsoft.com/office/drawing/2014/main" id="{C479509A-06C7-2A9B-3C22-9C048C03207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95" name="Oval 161">
              <a:extLst>
                <a:ext uri="{FF2B5EF4-FFF2-40B4-BE49-F238E27FC236}">
                  <a16:creationId xmlns:a16="http://schemas.microsoft.com/office/drawing/2014/main" id="{0015BE73-200A-DDD0-4E20-9A91919F4E3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96" name="Oval 162">
              <a:extLst>
                <a:ext uri="{FF2B5EF4-FFF2-40B4-BE49-F238E27FC236}">
                  <a16:creationId xmlns:a16="http://schemas.microsoft.com/office/drawing/2014/main" id="{070F6DDD-B035-C00F-F385-02D3C8A2974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97" name="Oval 163">
              <a:extLst>
                <a:ext uri="{FF2B5EF4-FFF2-40B4-BE49-F238E27FC236}">
                  <a16:creationId xmlns:a16="http://schemas.microsoft.com/office/drawing/2014/main" id="{570B8B05-0320-BD4A-56EF-931814586B4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98" name="Oval 164">
              <a:extLst>
                <a:ext uri="{FF2B5EF4-FFF2-40B4-BE49-F238E27FC236}">
                  <a16:creationId xmlns:a16="http://schemas.microsoft.com/office/drawing/2014/main" id="{862E8143-0062-27F7-0B19-6756664DAB3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599" name="Oval 165">
              <a:extLst>
                <a:ext uri="{FF2B5EF4-FFF2-40B4-BE49-F238E27FC236}">
                  <a16:creationId xmlns:a16="http://schemas.microsoft.com/office/drawing/2014/main" id="{248C08A6-45C6-F27E-954B-F0F80D6BC17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00" name="Oval 166">
              <a:extLst>
                <a:ext uri="{FF2B5EF4-FFF2-40B4-BE49-F238E27FC236}">
                  <a16:creationId xmlns:a16="http://schemas.microsoft.com/office/drawing/2014/main" id="{3706DD17-51AB-87B9-F933-9C218F5108E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01" name="Oval 167">
              <a:extLst>
                <a:ext uri="{FF2B5EF4-FFF2-40B4-BE49-F238E27FC236}">
                  <a16:creationId xmlns:a16="http://schemas.microsoft.com/office/drawing/2014/main" id="{9A9B65A7-E1E4-A2F8-31B7-17149BBEE1E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02" name="Oval 168">
              <a:extLst>
                <a:ext uri="{FF2B5EF4-FFF2-40B4-BE49-F238E27FC236}">
                  <a16:creationId xmlns:a16="http://schemas.microsoft.com/office/drawing/2014/main" id="{FD32C250-9D83-58F3-C0B6-C711822E5A6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03" name="Oval 169">
              <a:extLst>
                <a:ext uri="{FF2B5EF4-FFF2-40B4-BE49-F238E27FC236}">
                  <a16:creationId xmlns:a16="http://schemas.microsoft.com/office/drawing/2014/main" id="{5129D534-301D-C877-5955-88A0FD8BFD2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04" name="Oval 170">
              <a:extLst>
                <a:ext uri="{FF2B5EF4-FFF2-40B4-BE49-F238E27FC236}">
                  <a16:creationId xmlns:a16="http://schemas.microsoft.com/office/drawing/2014/main" id="{E9C79CBF-08E7-176F-1D43-CFA46971271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05" name="Oval 171">
              <a:extLst>
                <a:ext uri="{FF2B5EF4-FFF2-40B4-BE49-F238E27FC236}">
                  <a16:creationId xmlns:a16="http://schemas.microsoft.com/office/drawing/2014/main" id="{59364BD8-8B48-79AC-7889-13D17589987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06" name="Oval 172">
              <a:extLst>
                <a:ext uri="{FF2B5EF4-FFF2-40B4-BE49-F238E27FC236}">
                  <a16:creationId xmlns:a16="http://schemas.microsoft.com/office/drawing/2014/main" id="{E0FFE47E-03C5-60DD-FC5C-73BB7203B9E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07" name="Oval 173">
              <a:extLst>
                <a:ext uri="{FF2B5EF4-FFF2-40B4-BE49-F238E27FC236}">
                  <a16:creationId xmlns:a16="http://schemas.microsoft.com/office/drawing/2014/main" id="{A1F7C2D7-79B9-520A-E899-C2ACDE3217E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08" name="Oval 174">
              <a:extLst>
                <a:ext uri="{FF2B5EF4-FFF2-40B4-BE49-F238E27FC236}">
                  <a16:creationId xmlns:a16="http://schemas.microsoft.com/office/drawing/2014/main" id="{A558D6CF-075F-5B2A-90C1-A945C080865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09" name="Oval 175">
              <a:extLst>
                <a:ext uri="{FF2B5EF4-FFF2-40B4-BE49-F238E27FC236}">
                  <a16:creationId xmlns:a16="http://schemas.microsoft.com/office/drawing/2014/main" id="{1AD1F45C-7225-E0C5-A45F-14ED01C1C40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10" name="Oval 176">
              <a:extLst>
                <a:ext uri="{FF2B5EF4-FFF2-40B4-BE49-F238E27FC236}">
                  <a16:creationId xmlns:a16="http://schemas.microsoft.com/office/drawing/2014/main" id="{0DEE8B1D-B3E7-5287-803F-0DE16CC5275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11" name="Oval 177">
              <a:extLst>
                <a:ext uri="{FF2B5EF4-FFF2-40B4-BE49-F238E27FC236}">
                  <a16:creationId xmlns:a16="http://schemas.microsoft.com/office/drawing/2014/main" id="{27943B59-8626-16B3-9774-B8846B9319F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12" name="Oval 178">
              <a:extLst>
                <a:ext uri="{FF2B5EF4-FFF2-40B4-BE49-F238E27FC236}">
                  <a16:creationId xmlns:a16="http://schemas.microsoft.com/office/drawing/2014/main" id="{D86C2EAE-09B4-37C1-696A-15762D01FE2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13" name="Oval 179">
              <a:extLst>
                <a:ext uri="{FF2B5EF4-FFF2-40B4-BE49-F238E27FC236}">
                  <a16:creationId xmlns:a16="http://schemas.microsoft.com/office/drawing/2014/main" id="{0B287094-0868-C023-AB21-012C2E1F397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14" name="Oval 180">
              <a:extLst>
                <a:ext uri="{FF2B5EF4-FFF2-40B4-BE49-F238E27FC236}">
                  <a16:creationId xmlns:a16="http://schemas.microsoft.com/office/drawing/2014/main" id="{8295DB83-56C1-4440-CF55-B4576628A80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15" name="Oval 181">
              <a:extLst>
                <a:ext uri="{FF2B5EF4-FFF2-40B4-BE49-F238E27FC236}">
                  <a16:creationId xmlns:a16="http://schemas.microsoft.com/office/drawing/2014/main" id="{78F7F525-537C-2BF1-DD83-549C8A8A97B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16" name="Oval 182">
              <a:extLst>
                <a:ext uri="{FF2B5EF4-FFF2-40B4-BE49-F238E27FC236}">
                  <a16:creationId xmlns:a16="http://schemas.microsoft.com/office/drawing/2014/main" id="{DDD503D7-F7A2-BB5A-C2D7-CB5C5BB53B7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17" name="Oval 183">
              <a:extLst>
                <a:ext uri="{FF2B5EF4-FFF2-40B4-BE49-F238E27FC236}">
                  <a16:creationId xmlns:a16="http://schemas.microsoft.com/office/drawing/2014/main" id="{1CD2133F-804E-FE5C-641B-2E67061E588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18" name="Oval 184">
              <a:extLst>
                <a:ext uri="{FF2B5EF4-FFF2-40B4-BE49-F238E27FC236}">
                  <a16:creationId xmlns:a16="http://schemas.microsoft.com/office/drawing/2014/main" id="{FE1749F6-C66B-7886-BF94-E3B47DA9ADE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19" name="Oval 185">
              <a:extLst>
                <a:ext uri="{FF2B5EF4-FFF2-40B4-BE49-F238E27FC236}">
                  <a16:creationId xmlns:a16="http://schemas.microsoft.com/office/drawing/2014/main" id="{587DB37B-42C6-4B1F-F6AB-911D32499EA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20" name="Oval 186">
              <a:extLst>
                <a:ext uri="{FF2B5EF4-FFF2-40B4-BE49-F238E27FC236}">
                  <a16:creationId xmlns:a16="http://schemas.microsoft.com/office/drawing/2014/main" id="{2671A777-5DCA-2AC5-7339-DFD7D0D9D80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21" name="Oval 187">
              <a:extLst>
                <a:ext uri="{FF2B5EF4-FFF2-40B4-BE49-F238E27FC236}">
                  <a16:creationId xmlns:a16="http://schemas.microsoft.com/office/drawing/2014/main" id="{7A66F2C8-A2E2-D7D2-BAD9-3E5B2177BA5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22" name="Oval 188">
              <a:extLst>
                <a:ext uri="{FF2B5EF4-FFF2-40B4-BE49-F238E27FC236}">
                  <a16:creationId xmlns:a16="http://schemas.microsoft.com/office/drawing/2014/main" id="{3FF10C06-697D-3115-D5C8-40964C5D06E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23" name="Oval 189">
              <a:extLst>
                <a:ext uri="{FF2B5EF4-FFF2-40B4-BE49-F238E27FC236}">
                  <a16:creationId xmlns:a16="http://schemas.microsoft.com/office/drawing/2014/main" id="{7210C1DE-64DA-D37D-256A-B3E46B36F27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24" name="Oval 190">
              <a:extLst>
                <a:ext uri="{FF2B5EF4-FFF2-40B4-BE49-F238E27FC236}">
                  <a16:creationId xmlns:a16="http://schemas.microsoft.com/office/drawing/2014/main" id="{E2F9D40D-1738-44E1-D28A-961666204AD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25" name="Oval 191">
              <a:extLst>
                <a:ext uri="{FF2B5EF4-FFF2-40B4-BE49-F238E27FC236}">
                  <a16:creationId xmlns:a16="http://schemas.microsoft.com/office/drawing/2014/main" id="{170EAC68-FF2E-1696-AB7A-E9B7CE30DC5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26" name="Oval 192">
              <a:extLst>
                <a:ext uri="{FF2B5EF4-FFF2-40B4-BE49-F238E27FC236}">
                  <a16:creationId xmlns:a16="http://schemas.microsoft.com/office/drawing/2014/main" id="{16738F71-E99B-709F-81EA-AA9AF1B397A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27" name="Oval 193">
              <a:extLst>
                <a:ext uri="{FF2B5EF4-FFF2-40B4-BE49-F238E27FC236}">
                  <a16:creationId xmlns:a16="http://schemas.microsoft.com/office/drawing/2014/main" id="{881AC3E9-D534-C03F-8B22-12252ED1760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28" name="Oval 194">
              <a:extLst>
                <a:ext uri="{FF2B5EF4-FFF2-40B4-BE49-F238E27FC236}">
                  <a16:creationId xmlns:a16="http://schemas.microsoft.com/office/drawing/2014/main" id="{B4BC5A29-3C27-013B-5650-D1F807A6DDD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29" name="Oval 195">
              <a:extLst>
                <a:ext uri="{FF2B5EF4-FFF2-40B4-BE49-F238E27FC236}">
                  <a16:creationId xmlns:a16="http://schemas.microsoft.com/office/drawing/2014/main" id="{BE6D5E01-5F2C-1126-1742-1CBDFCF5758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30" name="Oval 196">
              <a:extLst>
                <a:ext uri="{FF2B5EF4-FFF2-40B4-BE49-F238E27FC236}">
                  <a16:creationId xmlns:a16="http://schemas.microsoft.com/office/drawing/2014/main" id="{67D89006-6F5D-1B14-CC81-249C86380B2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31" name="Oval 197">
              <a:extLst>
                <a:ext uri="{FF2B5EF4-FFF2-40B4-BE49-F238E27FC236}">
                  <a16:creationId xmlns:a16="http://schemas.microsoft.com/office/drawing/2014/main" id="{62B84412-EE88-A56B-33CD-845DDC6FDF0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32" name="Oval 198">
              <a:extLst>
                <a:ext uri="{FF2B5EF4-FFF2-40B4-BE49-F238E27FC236}">
                  <a16:creationId xmlns:a16="http://schemas.microsoft.com/office/drawing/2014/main" id="{2FC0CDC8-A4CC-D1BB-C9B4-E103A1C22C4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33" name="Oval 199">
              <a:extLst>
                <a:ext uri="{FF2B5EF4-FFF2-40B4-BE49-F238E27FC236}">
                  <a16:creationId xmlns:a16="http://schemas.microsoft.com/office/drawing/2014/main" id="{FB63FDC0-1E0C-8EAF-040B-AA800F37677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34" name="Oval 200">
              <a:extLst>
                <a:ext uri="{FF2B5EF4-FFF2-40B4-BE49-F238E27FC236}">
                  <a16:creationId xmlns:a16="http://schemas.microsoft.com/office/drawing/2014/main" id="{5FC3B4EB-0309-A0D9-8DAB-299C52FBAE7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35" name="Oval 201">
              <a:extLst>
                <a:ext uri="{FF2B5EF4-FFF2-40B4-BE49-F238E27FC236}">
                  <a16:creationId xmlns:a16="http://schemas.microsoft.com/office/drawing/2014/main" id="{6A2E8BF7-C44E-33B8-6569-4FB41A45BAE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36" name="Oval 202">
              <a:extLst>
                <a:ext uri="{FF2B5EF4-FFF2-40B4-BE49-F238E27FC236}">
                  <a16:creationId xmlns:a16="http://schemas.microsoft.com/office/drawing/2014/main" id="{C681D9EF-F3E0-D7F7-374F-CB9875BC84B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37" name="Oval 203">
              <a:extLst>
                <a:ext uri="{FF2B5EF4-FFF2-40B4-BE49-F238E27FC236}">
                  <a16:creationId xmlns:a16="http://schemas.microsoft.com/office/drawing/2014/main" id="{2E262D80-C8CC-200F-BEC5-A01DB7AE3DE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38" name="Oval 204">
              <a:extLst>
                <a:ext uri="{FF2B5EF4-FFF2-40B4-BE49-F238E27FC236}">
                  <a16:creationId xmlns:a16="http://schemas.microsoft.com/office/drawing/2014/main" id="{7FA52532-9BE8-25CC-41FD-5503FE39973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39" name="Oval 205">
              <a:extLst>
                <a:ext uri="{FF2B5EF4-FFF2-40B4-BE49-F238E27FC236}">
                  <a16:creationId xmlns:a16="http://schemas.microsoft.com/office/drawing/2014/main" id="{A936B57C-E4AB-5A47-3EC6-95CD0CE3B1B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40" name="Oval 206">
              <a:extLst>
                <a:ext uri="{FF2B5EF4-FFF2-40B4-BE49-F238E27FC236}">
                  <a16:creationId xmlns:a16="http://schemas.microsoft.com/office/drawing/2014/main" id="{D5C449F1-B414-15D9-8CA6-0B9763F8EAA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41" name="Oval 207">
              <a:extLst>
                <a:ext uri="{FF2B5EF4-FFF2-40B4-BE49-F238E27FC236}">
                  <a16:creationId xmlns:a16="http://schemas.microsoft.com/office/drawing/2014/main" id="{14F4CD54-D537-3699-4AAD-A82D647D09A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42" name="Oval 208">
              <a:extLst>
                <a:ext uri="{FF2B5EF4-FFF2-40B4-BE49-F238E27FC236}">
                  <a16:creationId xmlns:a16="http://schemas.microsoft.com/office/drawing/2014/main" id="{FF94F88A-6E89-0F78-A368-3068B1CB3CF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43" name="Oval 209">
              <a:extLst>
                <a:ext uri="{FF2B5EF4-FFF2-40B4-BE49-F238E27FC236}">
                  <a16:creationId xmlns:a16="http://schemas.microsoft.com/office/drawing/2014/main" id="{BD7D8174-122C-420A-5865-D2A7FACD9E3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44" name="Oval 210">
              <a:extLst>
                <a:ext uri="{FF2B5EF4-FFF2-40B4-BE49-F238E27FC236}">
                  <a16:creationId xmlns:a16="http://schemas.microsoft.com/office/drawing/2014/main" id="{981323EE-C634-6006-DEA5-174C1B2477B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45" name="Oval 211">
              <a:extLst>
                <a:ext uri="{FF2B5EF4-FFF2-40B4-BE49-F238E27FC236}">
                  <a16:creationId xmlns:a16="http://schemas.microsoft.com/office/drawing/2014/main" id="{573E9427-BFF6-D758-DDEB-A4D5FE8A7F8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46" name="Oval 212">
              <a:extLst>
                <a:ext uri="{FF2B5EF4-FFF2-40B4-BE49-F238E27FC236}">
                  <a16:creationId xmlns:a16="http://schemas.microsoft.com/office/drawing/2014/main" id="{B25AFB47-95AC-44D8-73BB-70933D9BE80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47" name="Oval 213">
              <a:extLst>
                <a:ext uri="{FF2B5EF4-FFF2-40B4-BE49-F238E27FC236}">
                  <a16:creationId xmlns:a16="http://schemas.microsoft.com/office/drawing/2014/main" id="{311E4906-0F47-D1D4-0DB6-9B4D46C6AC4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48" name="Oval 214">
              <a:extLst>
                <a:ext uri="{FF2B5EF4-FFF2-40B4-BE49-F238E27FC236}">
                  <a16:creationId xmlns:a16="http://schemas.microsoft.com/office/drawing/2014/main" id="{DE071FFF-4E4C-39FF-2695-A1F3A6B8477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49" name="Oval 215">
              <a:extLst>
                <a:ext uri="{FF2B5EF4-FFF2-40B4-BE49-F238E27FC236}">
                  <a16:creationId xmlns:a16="http://schemas.microsoft.com/office/drawing/2014/main" id="{39BF7226-8ED0-E2F4-EB17-D1349099662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50" name="Oval 216">
              <a:extLst>
                <a:ext uri="{FF2B5EF4-FFF2-40B4-BE49-F238E27FC236}">
                  <a16:creationId xmlns:a16="http://schemas.microsoft.com/office/drawing/2014/main" id="{4E18D7DB-F3C5-63E6-D82E-304E7F5AB89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4651" name="Oval 217">
              <a:extLst>
                <a:ext uri="{FF2B5EF4-FFF2-40B4-BE49-F238E27FC236}">
                  <a16:creationId xmlns:a16="http://schemas.microsoft.com/office/drawing/2014/main" id="{A369BAC7-D162-9F04-50D4-9757CB78364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</p:grpSp>
      <p:sp>
        <p:nvSpPr>
          <p:cNvPr id="54490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844676"/>
            <a:ext cx="103632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l-GR" noProof="0"/>
              <a:t>Κάντε κλικ για να επεξεργαστείτε τον τίτλο</a:t>
            </a:r>
          </a:p>
        </p:txBody>
      </p:sp>
      <p:sp>
        <p:nvSpPr>
          <p:cNvPr id="54491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l-GR" noProof="0"/>
              <a:t>Κάντε κλικ για να επεξεργαστείτε τον υπότιτλο του υποδείγματος</a:t>
            </a:r>
          </a:p>
        </p:txBody>
      </p:sp>
      <p:sp>
        <p:nvSpPr>
          <p:cNvPr id="54652" name="Rectangle 220">
            <a:extLst>
              <a:ext uri="{FF2B5EF4-FFF2-40B4-BE49-F238E27FC236}">
                <a16:creationId xmlns:a16="http://schemas.microsoft.com/office/drawing/2014/main" id="{30311290-562D-FE46-39FA-968D214F73E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4653" name="Rectangle 221">
            <a:extLst>
              <a:ext uri="{FF2B5EF4-FFF2-40B4-BE49-F238E27FC236}">
                <a16:creationId xmlns:a16="http://schemas.microsoft.com/office/drawing/2014/main" id="{E7DA746B-E11C-A542-ABBA-F6D0E20E69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4654" name="Rectangle 222">
            <a:extLst>
              <a:ext uri="{FF2B5EF4-FFF2-40B4-BE49-F238E27FC236}">
                <a16:creationId xmlns:a16="http://schemas.microsoft.com/office/drawing/2014/main" id="{A12EA0CB-CF06-0A92-9946-9AAE98B8F1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503F3-AB3A-430C-B44E-773665F596A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395812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Rectangle 218">
            <a:extLst>
              <a:ext uri="{FF2B5EF4-FFF2-40B4-BE49-F238E27FC236}">
                <a16:creationId xmlns:a16="http://schemas.microsoft.com/office/drawing/2014/main" id="{3EFF6A24-C720-94F4-FDA1-65731FA5501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6412FC-CCE2-4F8F-BF77-34DBF172F42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5" name="Rectangle 219">
            <a:extLst>
              <a:ext uri="{FF2B5EF4-FFF2-40B4-BE49-F238E27FC236}">
                <a16:creationId xmlns:a16="http://schemas.microsoft.com/office/drawing/2014/main" id="{63A450D5-252B-09F1-8AFD-229CC06B637C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220">
            <a:extLst>
              <a:ext uri="{FF2B5EF4-FFF2-40B4-BE49-F238E27FC236}">
                <a16:creationId xmlns:a16="http://schemas.microsoft.com/office/drawing/2014/main" id="{8014D6C6-F278-5404-2B31-DF7FD034D37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8675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93401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18">
            <a:extLst>
              <a:ext uri="{FF2B5EF4-FFF2-40B4-BE49-F238E27FC236}">
                <a16:creationId xmlns:a16="http://schemas.microsoft.com/office/drawing/2014/main" id="{55021482-8DF9-A6B0-A145-CEB5F90A552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59296-5833-4CD1-92F9-BFC2F6E364E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5" name="Rectangle 219">
            <a:extLst>
              <a:ext uri="{FF2B5EF4-FFF2-40B4-BE49-F238E27FC236}">
                <a16:creationId xmlns:a16="http://schemas.microsoft.com/office/drawing/2014/main" id="{44B741BF-7FC0-D9F7-939E-ED97C3F8D8F2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220">
            <a:extLst>
              <a:ext uri="{FF2B5EF4-FFF2-40B4-BE49-F238E27FC236}">
                <a16:creationId xmlns:a16="http://schemas.microsoft.com/office/drawing/2014/main" id="{6E34A0FD-42EE-D57E-0508-882AE16189E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51847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Rectangle 218">
            <a:extLst>
              <a:ext uri="{FF2B5EF4-FFF2-40B4-BE49-F238E27FC236}">
                <a16:creationId xmlns:a16="http://schemas.microsoft.com/office/drawing/2014/main" id="{1DE3B856-150D-C611-C30E-71EFE3C1B87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2984A-107C-412E-ADFA-833014890D2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6" name="Rectangle 219">
            <a:extLst>
              <a:ext uri="{FF2B5EF4-FFF2-40B4-BE49-F238E27FC236}">
                <a16:creationId xmlns:a16="http://schemas.microsoft.com/office/drawing/2014/main" id="{14FF91A5-103D-FE01-7C3C-8AC5D1430CDA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220">
            <a:extLst>
              <a:ext uri="{FF2B5EF4-FFF2-40B4-BE49-F238E27FC236}">
                <a16:creationId xmlns:a16="http://schemas.microsoft.com/office/drawing/2014/main" id="{3F0781C2-DE46-1C26-5CA0-5C988FBB7B05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23888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Rectangle 218">
            <a:extLst>
              <a:ext uri="{FF2B5EF4-FFF2-40B4-BE49-F238E27FC236}">
                <a16:creationId xmlns:a16="http://schemas.microsoft.com/office/drawing/2014/main" id="{364D2078-E23A-93DA-CC85-A6E4604BC2D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F737C-18B2-4663-97C6-CE61EEB2FE3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8" name="Rectangle 219">
            <a:extLst>
              <a:ext uri="{FF2B5EF4-FFF2-40B4-BE49-F238E27FC236}">
                <a16:creationId xmlns:a16="http://schemas.microsoft.com/office/drawing/2014/main" id="{94BF14C2-440F-CEE6-0083-F45F72105AFA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220">
            <a:extLst>
              <a:ext uri="{FF2B5EF4-FFF2-40B4-BE49-F238E27FC236}">
                <a16:creationId xmlns:a16="http://schemas.microsoft.com/office/drawing/2014/main" id="{1FAB5E77-CBE0-1C6D-BD84-764EAC7A9A8E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16221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Rectangle 218">
            <a:extLst>
              <a:ext uri="{FF2B5EF4-FFF2-40B4-BE49-F238E27FC236}">
                <a16:creationId xmlns:a16="http://schemas.microsoft.com/office/drawing/2014/main" id="{888C0805-0A69-6D71-5CF4-B5105F80D8D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A9197-3AE9-4FB3-B5B2-F2010325651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4" name="Rectangle 219">
            <a:extLst>
              <a:ext uri="{FF2B5EF4-FFF2-40B4-BE49-F238E27FC236}">
                <a16:creationId xmlns:a16="http://schemas.microsoft.com/office/drawing/2014/main" id="{6F714F9E-1DE0-C310-8927-C540A0E290F1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220">
            <a:extLst>
              <a:ext uri="{FF2B5EF4-FFF2-40B4-BE49-F238E27FC236}">
                <a16:creationId xmlns:a16="http://schemas.microsoft.com/office/drawing/2014/main" id="{26562E6C-8DAF-5C33-2017-46D090C62C47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518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>
            <a:extLst>
              <a:ext uri="{FF2B5EF4-FFF2-40B4-BE49-F238E27FC236}">
                <a16:creationId xmlns:a16="http://schemas.microsoft.com/office/drawing/2014/main" id="{BCDE5BA6-7A5D-2944-A5C6-9CD15726B6A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B6D22-17E9-4573-8CC4-AE38B120DE7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3" name="Rectangle 219">
            <a:extLst>
              <a:ext uri="{FF2B5EF4-FFF2-40B4-BE49-F238E27FC236}">
                <a16:creationId xmlns:a16="http://schemas.microsoft.com/office/drawing/2014/main" id="{BD4A7FAC-518E-AE74-F445-F84B27741417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220">
            <a:extLst>
              <a:ext uri="{FF2B5EF4-FFF2-40B4-BE49-F238E27FC236}">
                <a16:creationId xmlns:a16="http://schemas.microsoft.com/office/drawing/2014/main" id="{7584ACEF-E325-E416-48B4-648C26C9D2F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34896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18">
            <a:extLst>
              <a:ext uri="{FF2B5EF4-FFF2-40B4-BE49-F238E27FC236}">
                <a16:creationId xmlns:a16="http://schemas.microsoft.com/office/drawing/2014/main" id="{55391715-7934-B676-2E85-160A163B0C6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F7062-B40B-46BC-9150-047167E74F4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6" name="Rectangle 219">
            <a:extLst>
              <a:ext uri="{FF2B5EF4-FFF2-40B4-BE49-F238E27FC236}">
                <a16:creationId xmlns:a16="http://schemas.microsoft.com/office/drawing/2014/main" id="{D0199286-4810-EAFC-595B-6F1A79C4BA64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220">
            <a:extLst>
              <a:ext uri="{FF2B5EF4-FFF2-40B4-BE49-F238E27FC236}">
                <a16:creationId xmlns:a16="http://schemas.microsoft.com/office/drawing/2014/main" id="{EA098808-2A53-0507-37FE-BB2E93328DB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51357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18">
            <a:extLst>
              <a:ext uri="{FF2B5EF4-FFF2-40B4-BE49-F238E27FC236}">
                <a16:creationId xmlns:a16="http://schemas.microsoft.com/office/drawing/2014/main" id="{042332BD-2030-7849-7917-0DF8D8857ED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5D832-73ED-4C10-8561-4EFCB2C618F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6" name="Rectangle 219">
            <a:extLst>
              <a:ext uri="{FF2B5EF4-FFF2-40B4-BE49-F238E27FC236}">
                <a16:creationId xmlns:a16="http://schemas.microsoft.com/office/drawing/2014/main" id="{92E8FCAA-34FE-ED1F-99F0-BBC23FBCD5F0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220">
            <a:extLst>
              <a:ext uri="{FF2B5EF4-FFF2-40B4-BE49-F238E27FC236}">
                <a16:creationId xmlns:a16="http://schemas.microsoft.com/office/drawing/2014/main" id="{0CBBB066-9270-42DE-68CD-3E8CA0FB6D1C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78981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Rectangle 218">
            <a:extLst>
              <a:ext uri="{FF2B5EF4-FFF2-40B4-BE49-F238E27FC236}">
                <a16:creationId xmlns:a16="http://schemas.microsoft.com/office/drawing/2014/main" id="{6BFEE9DD-A6C2-F1F8-C93F-B5AAA43BF57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E0F4D-5123-4780-8919-DDBA47EE21D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5" name="Rectangle 219">
            <a:extLst>
              <a:ext uri="{FF2B5EF4-FFF2-40B4-BE49-F238E27FC236}">
                <a16:creationId xmlns:a16="http://schemas.microsoft.com/office/drawing/2014/main" id="{9884F2BB-A244-6F85-1DED-B6DF3946E0D6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220">
            <a:extLst>
              <a:ext uri="{FF2B5EF4-FFF2-40B4-BE49-F238E27FC236}">
                <a16:creationId xmlns:a16="http://schemas.microsoft.com/office/drawing/2014/main" id="{CC53E647-BFEF-6DBB-D2C0-F8938CC586A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07478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94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94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Rectangle 218">
            <a:extLst>
              <a:ext uri="{FF2B5EF4-FFF2-40B4-BE49-F238E27FC236}">
                <a16:creationId xmlns:a16="http://schemas.microsoft.com/office/drawing/2014/main" id="{3B6B0F5C-EE72-8EF3-6446-3D1B1F5E115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342E6-6210-459A-9EE3-CD85EFC36EE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5" name="Rectangle 219">
            <a:extLst>
              <a:ext uri="{FF2B5EF4-FFF2-40B4-BE49-F238E27FC236}">
                <a16:creationId xmlns:a16="http://schemas.microsoft.com/office/drawing/2014/main" id="{E7C5B5E4-D2CA-1BD3-86F7-1848A8C3A446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220">
            <a:extLst>
              <a:ext uri="{FF2B5EF4-FFF2-40B4-BE49-F238E27FC236}">
                <a16:creationId xmlns:a16="http://schemas.microsoft.com/office/drawing/2014/main" id="{1B61F5C3-1D07-F37C-CB73-E7BD5E19CAFD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134514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84800" cy="453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3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Rectangle 218">
            <a:extLst>
              <a:ext uri="{FF2B5EF4-FFF2-40B4-BE49-F238E27FC236}">
                <a16:creationId xmlns:a16="http://schemas.microsoft.com/office/drawing/2014/main" id="{6AEEFAB4-069C-CBB2-AD0E-23FF61418CC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6E7EA-F99B-44A1-97DB-7AAB2F3C9F2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6" name="Rectangle 219">
            <a:extLst>
              <a:ext uri="{FF2B5EF4-FFF2-40B4-BE49-F238E27FC236}">
                <a16:creationId xmlns:a16="http://schemas.microsoft.com/office/drawing/2014/main" id="{D742AE3E-229D-E86B-ACB3-7D91A5B8D3F1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220">
            <a:extLst>
              <a:ext uri="{FF2B5EF4-FFF2-40B4-BE49-F238E27FC236}">
                <a16:creationId xmlns:a16="http://schemas.microsoft.com/office/drawing/2014/main" id="{3ECDBF04-636B-C362-1468-FA75445202CE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9653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23752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10972800" cy="2190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3943350"/>
            <a:ext cx="10972800" cy="2190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Rectangle 218">
            <a:extLst>
              <a:ext uri="{FF2B5EF4-FFF2-40B4-BE49-F238E27FC236}">
                <a16:creationId xmlns:a16="http://schemas.microsoft.com/office/drawing/2014/main" id="{8606D3B0-B481-E8E3-036F-045ABFB7688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9C01C-22CD-46E8-A1E6-F6CF612A74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6" name="Rectangle 219">
            <a:extLst>
              <a:ext uri="{FF2B5EF4-FFF2-40B4-BE49-F238E27FC236}">
                <a16:creationId xmlns:a16="http://schemas.microsoft.com/office/drawing/2014/main" id="{6735F828-504A-0C81-C1A0-A446B0B98844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220">
            <a:extLst>
              <a:ext uri="{FF2B5EF4-FFF2-40B4-BE49-F238E27FC236}">
                <a16:creationId xmlns:a16="http://schemas.microsoft.com/office/drawing/2014/main" id="{AA8E6546-4847-8FE9-7746-7358C26B08C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52785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3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90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3350"/>
            <a:ext cx="5384800" cy="2190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Rectangle 218">
            <a:extLst>
              <a:ext uri="{FF2B5EF4-FFF2-40B4-BE49-F238E27FC236}">
                <a16:creationId xmlns:a16="http://schemas.microsoft.com/office/drawing/2014/main" id="{C159267B-F5DC-4807-69DF-5F21CC970F7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78AE4-FFD6-4935-B4D8-4D918AF221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7" name="Rectangle 219">
            <a:extLst>
              <a:ext uri="{FF2B5EF4-FFF2-40B4-BE49-F238E27FC236}">
                <a16:creationId xmlns:a16="http://schemas.microsoft.com/office/drawing/2014/main" id="{C4041863-5EC2-0EDD-6827-9A80634044E4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220">
            <a:extLst>
              <a:ext uri="{FF2B5EF4-FFF2-40B4-BE49-F238E27FC236}">
                <a16:creationId xmlns:a16="http://schemas.microsoft.com/office/drawing/2014/main" id="{5253A536-7885-903E-3EE7-95FA1CD1DDD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7650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90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90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43350"/>
            <a:ext cx="5384800" cy="2190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43350"/>
            <a:ext cx="5384800" cy="2190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Rectangle 218">
            <a:extLst>
              <a:ext uri="{FF2B5EF4-FFF2-40B4-BE49-F238E27FC236}">
                <a16:creationId xmlns:a16="http://schemas.microsoft.com/office/drawing/2014/main" id="{7E6BF1C7-10A1-FFFA-6C59-B05A5E15B64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E8A90-4C10-4651-AF78-C9427819900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8" name="Rectangle 219">
            <a:extLst>
              <a:ext uri="{FF2B5EF4-FFF2-40B4-BE49-F238E27FC236}">
                <a16:creationId xmlns:a16="http://schemas.microsoft.com/office/drawing/2014/main" id="{97BD3521-3DD5-467D-D84A-1FB53DC549C7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220">
            <a:extLst>
              <a:ext uri="{FF2B5EF4-FFF2-40B4-BE49-F238E27FC236}">
                <a16:creationId xmlns:a16="http://schemas.microsoft.com/office/drawing/2014/main" id="{8647ADEF-B700-62AA-85A4-B2A4D8928803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77954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Τίτλος"/>
          <p:cNvSpPr>
            <a:spLocks noGrp="1"/>
          </p:cNvSpPr>
          <p:nvPr>
            <p:ph type="ctrTitle" hasCustomPrompt="1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 hasCustomPrompt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ED8-B280-446F-99DF-85F9A0D95863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D8C83-4E3E-4940-B1E5-EDC53D7A647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76078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ED8-B280-446F-99DF-85F9A0D95863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D8C83-4E3E-4940-B1E5-EDC53D7A647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66147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hasCustomPrompt="1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 hasCustomPrompt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ED8-B280-446F-99DF-85F9A0D95863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D8C83-4E3E-4940-B1E5-EDC53D7A647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25980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hasCustomPrompt="1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 hasCustomPrompt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 hasCustomPrompt="1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ED8-B280-446F-99DF-85F9A0D95863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D8C83-4E3E-4940-B1E5-EDC53D7A647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19217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hasCustomPrompt="1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 hasCustomPrompt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 hasCustomPrompt="1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 hasCustomPrompt="1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 hasCustomPrompt="1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ED8-B280-446F-99DF-85F9A0D95863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D8C83-4E3E-4940-B1E5-EDC53D7A647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91859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hasCustomPrompt="1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ED8-B280-446F-99DF-85F9A0D95863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D8C83-4E3E-4940-B1E5-EDC53D7A647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02082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ED8-B280-446F-99DF-85F9A0D95863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D8C83-4E3E-4940-B1E5-EDC53D7A647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1590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04792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hasCustomPrompt="1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 hasCustomPrompt="1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 hasCustomPrompt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ED8-B280-446F-99DF-85F9A0D95863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D8C83-4E3E-4940-B1E5-EDC53D7A647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67890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Ψαλίδισμα και στρογγύλεμα μίας γωνίας του ορθογωνίου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11 - Ορθογώνιο τρίγωνο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1 - Τίτλος"/>
          <p:cNvSpPr>
            <a:spLocks noGrp="1"/>
          </p:cNvSpPr>
          <p:nvPr>
            <p:ph type="title" hasCustomPrompt="1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 hasCustomPrompt="1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ED8-B280-446F-99DF-85F9A0D95863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F73D8C83-4E3E-4940-B1E5-EDC53D7A6478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 hasCustomPrompt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10" name="9 - Ελεύθερη σχεδίαση"/>
          <p:cNvSpPr/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- Ελεύθερη σχεδίαση"/>
          <p:cNvSpPr/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9608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ED8-B280-446F-99DF-85F9A0D95863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D8C83-4E3E-4940-B1E5-EDC53D7A647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26814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52ED8-B280-446F-99DF-85F9A0D95863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D8C83-4E3E-4940-B1E5-EDC53D7A647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8838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5526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3289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7281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0342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28CBC-4B1E-43C8-A2C5-C457044ABB0D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0886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8928CBC-4B1E-43C8-A2C5-C457044ABB0D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5E814-A8AE-404A-A004-C1A15F0E31C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46734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2F2F47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AC70DD3E-CD39-A626-980B-344B3D204B81}"/>
              </a:ext>
            </a:extLst>
          </p:cNvPr>
          <p:cNvGrpSpPr>
            <a:grpSpLocks/>
          </p:cNvGrpSpPr>
          <p:nvPr/>
        </p:nvGrpSpPr>
        <p:grpSpPr bwMode="auto">
          <a:xfrm>
            <a:off x="-662517" y="1308101"/>
            <a:ext cx="13906501" cy="5908675"/>
            <a:chOff x="-313" y="824"/>
            <a:chExt cx="6570" cy="3722"/>
          </a:xfrm>
        </p:grpSpPr>
        <p:sp>
          <p:nvSpPr>
            <p:cNvPr id="53251" name="Rectangle 3">
              <a:extLst>
                <a:ext uri="{FF2B5EF4-FFF2-40B4-BE49-F238E27FC236}">
                  <a16:creationId xmlns:a16="http://schemas.microsoft.com/office/drawing/2014/main" id="{9BEE15DC-5549-38A2-0E83-5541F5C93A1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52" name="Rectangle 4">
              <a:extLst>
                <a:ext uri="{FF2B5EF4-FFF2-40B4-BE49-F238E27FC236}">
                  <a16:creationId xmlns:a16="http://schemas.microsoft.com/office/drawing/2014/main" id="{8246B6C9-C754-750B-BEB7-DB50F4CB731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53" name="Rectangle 5">
              <a:extLst>
                <a:ext uri="{FF2B5EF4-FFF2-40B4-BE49-F238E27FC236}">
                  <a16:creationId xmlns:a16="http://schemas.microsoft.com/office/drawing/2014/main" id="{DF1F9F53-21E7-05F0-B78C-5EBE22C2355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54" name="Rectangle 6">
              <a:extLst>
                <a:ext uri="{FF2B5EF4-FFF2-40B4-BE49-F238E27FC236}">
                  <a16:creationId xmlns:a16="http://schemas.microsoft.com/office/drawing/2014/main" id="{28BC64CC-7C8C-E4C8-EB0E-06D316CAE928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55" name="Rectangle 7">
              <a:extLst>
                <a:ext uri="{FF2B5EF4-FFF2-40B4-BE49-F238E27FC236}">
                  <a16:creationId xmlns:a16="http://schemas.microsoft.com/office/drawing/2014/main" id="{BD8E60B3-A25D-E634-E785-8DF14EA1FE5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56" name="Rectangle 8">
              <a:extLst>
                <a:ext uri="{FF2B5EF4-FFF2-40B4-BE49-F238E27FC236}">
                  <a16:creationId xmlns:a16="http://schemas.microsoft.com/office/drawing/2014/main" id="{A8B39D6F-BE87-7730-4260-08BD94CE0F7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57" name="Rectangle 9">
              <a:extLst>
                <a:ext uri="{FF2B5EF4-FFF2-40B4-BE49-F238E27FC236}">
                  <a16:creationId xmlns:a16="http://schemas.microsoft.com/office/drawing/2014/main" id="{E56F8D66-44BC-3C45-4E8C-F6562F338DD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58" name="Rectangle 10">
              <a:extLst>
                <a:ext uri="{FF2B5EF4-FFF2-40B4-BE49-F238E27FC236}">
                  <a16:creationId xmlns:a16="http://schemas.microsoft.com/office/drawing/2014/main" id="{80BF9DA1-0E57-C32A-EB97-35085D9ED38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59" name="Rectangle 11">
              <a:extLst>
                <a:ext uri="{FF2B5EF4-FFF2-40B4-BE49-F238E27FC236}">
                  <a16:creationId xmlns:a16="http://schemas.microsoft.com/office/drawing/2014/main" id="{01D69DDB-4145-8324-C1DB-0997FF0D675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60" name="Rectangle 12">
              <a:extLst>
                <a:ext uri="{FF2B5EF4-FFF2-40B4-BE49-F238E27FC236}">
                  <a16:creationId xmlns:a16="http://schemas.microsoft.com/office/drawing/2014/main" id="{B5308009-91DC-1880-2506-FDD966663D8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61" name="Rectangle 13">
              <a:extLst>
                <a:ext uri="{FF2B5EF4-FFF2-40B4-BE49-F238E27FC236}">
                  <a16:creationId xmlns:a16="http://schemas.microsoft.com/office/drawing/2014/main" id="{89CE7975-CE73-7D3F-3F99-43CA3F95498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62" name="Rectangle 14">
              <a:extLst>
                <a:ext uri="{FF2B5EF4-FFF2-40B4-BE49-F238E27FC236}">
                  <a16:creationId xmlns:a16="http://schemas.microsoft.com/office/drawing/2014/main" id="{7BC6489F-345A-7B67-2069-2E21F126BA75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63" name="Rectangle 15">
              <a:extLst>
                <a:ext uri="{FF2B5EF4-FFF2-40B4-BE49-F238E27FC236}">
                  <a16:creationId xmlns:a16="http://schemas.microsoft.com/office/drawing/2014/main" id="{BCCC4B1D-FC93-0988-3760-40E420022C3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64" name="Rectangle 16">
              <a:extLst>
                <a:ext uri="{FF2B5EF4-FFF2-40B4-BE49-F238E27FC236}">
                  <a16:creationId xmlns:a16="http://schemas.microsoft.com/office/drawing/2014/main" id="{6AE4A28F-1562-BA34-6B8E-3F8169685D1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65" name="Rectangle 17">
              <a:extLst>
                <a:ext uri="{FF2B5EF4-FFF2-40B4-BE49-F238E27FC236}">
                  <a16:creationId xmlns:a16="http://schemas.microsoft.com/office/drawing/2014/main" id="{670766CB-E806-DA24-10EE-FE39CD24674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66" name="Rectangle 18">
              <a:extLst>
                <a:ext uri="{FF2B5EF4-FFF2-40B4-BE49-F238E27FC236}">
                  <a16:creationId xmlns:a16="http://schemas.microsoft.com/office/drawing/2014/main" id="{C617FADC-9292-3315-90F8-2085BA5D3F0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67" name="Rectangle 19">
              <a:extLst>
                <a:ext uri="{FF2B5EF4-FFF2-40B4-BE49-F238E27FC236}">
                  <a16:creationId xmlns:a16="http://schemas.microsoft.com/office/drawing/2014/main" id="{D0C8B2BC-3871-CE27-8362-B2B8D3FD4D2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68" name="Rectangle 20">
              <a:extLst>
                <a:ext uri="{FF2B5EF4-FFF2-40B4-BE49-F238E27FC236}">
                  <a16:creationId xmlns:a16="http://schemas.microsoft.com/office/drawing/2014/main" id="{7A9C2615-06B1-878F-7524-427B9DE4E07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69" name="Rectangle 21">
              <a:extLst>
                <a:ext uri="{FF2B5EF4-FFF2-40B4-BE49-F238E27FC236}">
                  <a16:creationId xmlns:a16="http://schemas.microsoft.com/office/drawing/2014/main" id="{AE151507-DF73-FE7F-D0D8-B4B004A9BAF8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70" name="Rectangle 22">
              <a:extLst>
                <a:ext uri="{FF2B5EF4-FFF2-40B4-BE49-F238E27FC236}">
                  <a16:creationId xmlns:a16="http://schemas.microsoft.com/office/drawing/2014/main" id="{976F5025-E67B-2545-BCD3-8902C851D43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71" name="Rectangle 23">
              <a:extLst>
                <a:ext uri="{FF2B5EF4-FFF2-40B4-BE49-F238E27FC236}">
                  <a16:creationId xmlns:a16="http://schemas.microsoft.com/office/drawing/2014/main" id="{8E0E1AD0-8FAE-D026-BBFC-929F252A52E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72" name="Rectangle 24">
              <a:extLst>
                <a:ext uri="{FF2B5EF4-FFF2-40B4-BE49-F238E27FC236}">
                  <a16:creationId xmlns:a16="http://schemas.microsoft.com/office/drawing/2014/main" id="{C2B5C153-04E3-1476-96DB-774B772CAAF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73" name="Rectangle 25">
              <a:extLst>
                <a:ext uri="{FF2B5EF4-FFF2-40B4-BE49-F238E27FC236}">
                  <a16:creationId xmlns:a16="http://schemas.microsoft.com/office/drawing/2014/main" id="{10F16034-6B7C-5376-0672-1168A9898C0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74" name="Rectangle 26">
              <a:extLst>
                <a:ext uri="{FF2B5EF4-FFF2-40B4-BE49-F238E27FC236}">
                  <a16:creationId xmlns:a16="http://schemas.microsoft.com/office/drawing/2014/main" id="{9D618559-3601-616E-0460-2A1ED26161B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75" name="Rectangle 27">
              <a:extLst>
                <a:ext uri="{FF2B5EF4-FFF2-40B4-BE49-F238E27FC236}">
                  <a16:creationId xmlns:a16="http://schemas.microsoft.com/office/drawing/2014/main" id="{B714C00C-5363-2D04-E957-903D1D169A2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76" name="Rectangle 28">
              <a:extLst>
                <a:ext uri="{FF2B5EF4-FFF2-40B4-BE49-F238E27FC236}">
                  <a16:creationId xmlns:a16="http://schemas.microsoft.com/office/drawing/2014/main" id="{09B5EB9D-DAEE-91FC-FFDC-E0DE0554CBD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77" name="Rectangle 29">
              <a:extLst>
                <a:ext uri="{FF2B5EF4-FFF2-40B4-BE49-F238E27FC236}">
                  <a16:creationId xmlns:a16="http://schemas.microsoft.com/office/drawing/2014/main" id="{05DD6CB9-FC87-E170-6026-B02A7F8DE7E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78" name="Rectangle 30">
              <a:extLst>
                <a:ext uri="{FF2B5EF4-FFF2-40B4-BE49-F238E27FC236}">
                  <a16:creationId xmlns:a16="http://schemas.microsoft.com/office/drawing/2014/main" id="{E02FBFEE-B765-8FA3-D002-A5B4B67B7D6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79" name="Rectangle 31">
              <a:extLst>
                <a:ext uri="{FF2B5EF4-FFF2-40B4-BE49-F238E27FC236}">
                  <a16:creationId xmlns:a16="http://schemas.microsoft.com/office/drawing/2014/main" id="{AC3B757B-D765-02B0-4F53-4C53C7DAED3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80" name="Rectangle 32">
              <a:extLst>
                <a:ext uri="{FF2B5EF4-FFF2-40B4-BE49-F238E27FC236}">
                  <a16:creationId xmlns:a16="http://schemas.microsoft.com/office/drawing/2014/main" id="{CA56E772-57D2-3B6C-1365-DAFA1942B57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81" name="Rectangle 33">
              <a:extLst>
                <a:ext uri="{FF2B5EF4-FFF2-40B4-BE49-F238E27FC236}">
                  <a16:creationId xmlns:a16="http://schemas.microsoft.com/office/drawing/2014/main" id="{F8CAC1F3-7804-3B58-8467-C6A2EBCF438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82" name="Rectangle 34">
              <a:extLst>
                <a:ext uri="{FF2B5EF4-FFF2-40B4-BE49-F238E27FC236}">
                  <a16:creationId xmlns:a16="http://schemas.microsoft.com/office/drawing/2014/main" id="{4C88BE06-166D-CF91-C4E0-031CBFED3FB5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 rot="10800000"/>
            <a:lstStyle/>
            <a:p>
              <a:pPr algn="ctr" eaLnBrk="1" hangingPunct="1">
                <a:defRPr/>
              </a:pPr>
              <a:endParaRPr lang="el-G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endParaRPr>
            </a:p>
          </p:txBody>
        </p:sp>
        <p:sp>
          <p:nvSpPr>
            <p:cNvPr id="53283" name="Oval 35">
              <a:extLst>
                <a:ext uri="{FF2B5EF4-FFF2-40B4-BE49-F238E27FC236}">
                  <a16:creationId xmlns:a16="http://schemas.microsoft.com/office/drawing/2014/main" id="{887644A6-696D-67E5-E925-759A65EBCE2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284" name="Oval 36">
              <a:extLst>
                <a:ext uri="{FF2B5EF4-FFF2-40B4-BE49-F238E27FC236}">
                  <a16:creationId xmlns:a16="http://schemas.microsoft.com/office/drawing/2014/main" id="{F735294F-1E31-2A49-1834-1DEFD29830F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285" name="Oval 37">
              <a:extLst>
                <a:ext uri="{FF2B5EF4-FFF2-40B4-BE49-F238E27FC236}">
                  <a16:creationId xmlns:a16="http://schemas.microsoft.com/office/drawing/2014/main" id="{4B03B4E8-4E02-CA94-2D2D-304EC47D2F1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286" name="Oval 38">
              <a:extLst>
                <a:ext uri="{FF2B5EF4-FFF2-40B4-BE49-F238E27FC236}">
                  <a16:creationId xmlns:a16="http://schemas.microsoft.com/office/drawing/2014/main" id="{9E1C1CC2-D7E9-9EBA-6AC3-A320F521AB4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287" name="Oval 39">
              <a:extLst>
                <a:ext uri="{FF2B5EF4-FFF2-40B4-BE49-F238E27FC236}">
                  <a16:creationId xmlns:a16="http://schemas.microsoft.com/office/drawing/2014/main" id="{705DBFB0-2376-E88B-8C9D-3321F550CB2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288" name="Oval 40">
              <a:extLst>
                <a:ext uri="{FF2B5EF4-FFF2-40B4-BE49-F238E27FC236}">
                  <a16:creationId xmlns:a16="http://schemas.microsoft.com/office/drawing/2014/main" id="{BF82F47B-D0A4-8D5D-67FE-96BB176179F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289" name="Oval 41">
              <a:extLst>
                <a:ext uri="{FF2B5EF4-FFF2-40B4-BE49-F238E27FC236}">
                  <a16:creationId xmlns:a16="http://schemas.microsoft.com/office/drawing/2014/main" id="{3F67FDF5-A793-1070-5CE2-DF9B372AD8C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290" name="Oval 42">
              <a:extLst>
                <a:ext uri="{FF2B5EF4-FFF2-40B4-BE49-F238E27FC236}">
                  <a16:creationId xmlns:a16="http://schemas.microsoft.com/office/drawing/2014/main" id="{A451248A-1D60-57D4-E622-B8B6D07B7AA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291" name="Oval 43">
              <a:extLst>
                <a:ext uri="{FF2B5EF4-FFF2-40B4-BE49-F238E27FC236}">
                  <a16:creationId xmlns:a16="http://schemas.microsoft.com/office/drawing/2014/main" id="{19A2B335-1143-51EE-AE26-7524D754A69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292" name="Oval 44">
              <a:extLst>
                <a:ext uri="{FF2B5EF4-FFF2-40B4-BE49-F238E27FC236}">
                  <a16:creationId xmlns:a16="http://schemas.microsoft.com/office/drawing/2014/main" id="{A4C5829B-8424-F4CC-B90C-B6DE0926B8F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293" name="Oval 45">
              <a:extLst>
                <a:ext uri="{FF2B5EF4-FFF2-40B4-BE49-F238E27FC236}">
                  <a16:creationId xmlns:a16="http://schemas.microsoft.com/office/drawing/2014/main" id="{5D18D407-161D-6745-2851-4633A1971A0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294" name="Oval 46">
              <a:extLst>
                <a:ext uri="{FF2B5EF4-FFF2-40B4-BE49-F238E27FC236}">
                  <a16:creationId xmlns:a16="http://schemas.microsoft.com/office/drawing/2014/main" id="{1F8B62EF-42D0-090F-E936-E49F44F0A8A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295" name="Oval 47">
              <a:extLst>
                <a:ext uri="{FF2B5EF4-FFF2-40B4-BE49-F238E27FC236}">
                  <a16:creationId xmlns:a16="http://schemas.microsoft.com/office/drawing/2014/main" id="{4192F98C-1781-0D9B-8F44-B0A5DB781E5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296" name="Oval 48">
              <a:extLst>
                <a:ext uri="{FF2B5EF4-FFF2-40B4-BE49-F238E27FC236}">
                  <a16:creationId xmlns:a16="http://schemas.microsoft.com/office/drawing/2014/main" id="{098FC572-A080-EB10-B88D-C1C851E90FA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297" name="Oval 49">
              <a:extLst>
                <a:ext uri="{FF2B5EF4-FFF2-40B4-BE49-F238E27FC236}">
                  <a16:creationId xmlns:a16="http://schemas.microsoft.com/office/drawing/2014/main" id="{5C78A73B-4E0D-1E25-1039-A9A74A55562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298" name="Oval 50">
              <a:extLst>
                <a:ext uri="{FF2B5EF4-FFF2-40B4-BE49-F238E27FC236}">
                  <a16:creationId xmlns:a16="http://schemas.microsoft.com/office/drawing/2014/main" id="{60A5C0E1-CFF9-7848-DF5E-C87A5DA8971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299" name="Oval 51">
              <a:extLst>
                <a:ext uri="{FF2B5EF4-FFF2-40B4-BE49-F238E27FC236}">
                  <a16:creationId xmlns:a16="http://schemas.microsoft.com/office/drawing/2014/main" id="{326F3233-9566-CE5C-6A39-62974FE9752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00" name="Oval 52">
              <a:extLst>
                <a:ext uri="{FF2B5EF4-FFF2-40B4-BE49-F238E27FC236}">
                  <a16:creationId xmlns:a16="http://schemas.microsoft.com/office/drawing/2014/main" id="{2E2D8AA8-B06C-3353-8256-FC3E149CA84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01" name="Oval 53">
              <a:extLst>
                <a:ext uri="{FF2B5EF4-FFF2-40B4-BE49-F238E27FC236}">
                  <a16:creationId xmlns:a16="http://schemas.microsoft.com/office/drawing/2014/main" id="{204012C6-2C9C-48FE-9204-8A6FC21B3C1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02" name="Oval 54">
              <a:extLst>
                <a:ext uri="{FF2B5EF4-FFF2-40B4-BE49-F238E27FC236}">
                  <a16:creationId xmlns:a16="http://schemas.microsoft.com/office/drawing/2014/main" id="{8D10342B-F84D-7A40-21E6-C8E706BBAAE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03" name="Oval 55">
              <a:extLst>
                <a:ext uri="{FF2B5EF4-FFF2-40B4-BE49-F238E27FC236}">
                  <a16:creationId xmlns:a16="http://schemas.microsoft.com/office/drawing/2014/main" id="{DFAFB37E-4887-069C-01E6-CF62925D26E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04" name="Oval 56">
              <a:extLst>
                <a:ext uri="{FF2B5EF4-FFF2-40B4-BE49-F238E27FC236}">
                  <a16:creationId xmlns:a16="http://schemas.microsoft.com/office/drawing/2014/main" id="{0B9CDA5C-E538-CB0F-B102-4057623F027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05" name="Oval 57">
              <a:extLst>
                <a:ext uri="{FF2B5EF4-FFF2-40B4-BE49-F238E27FC236}">
                  <a16:creationId xmlns:a16="http://schemas.microsoft.com/office/drawing/2014/main" id="{6EA276DC-8553-0049-3244-A15C151BA2A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06" name="Oval 58">
              <a:extLst>
                <a:ext uri="{FF2B5EF4-FFF2-40B4-BE49-F238E27FC236}">
                  <a16:creationId xmlns:a16="http://schemas.microsoft.com/office/drawing/2014/main" id="{C5C560F2-E48C-859E-E3A8-9BC0F3378AD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07" name="Oval 59">
              <a:extLst>
                <a:ext uri="{FF2B5EF4-FFF2-40B4-BE49-F238E27FC236}">
                  <a16:creationId xmlns:a16="http://schemas.microsoft.com/office/drawing/2014/main" id="{735F2B4C-94A5-7A4C-9486-BDDF9E20017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08" name="Oval 60">
              <a:extLst>
                <a:ext uri="{FF2B5EF4-FFF2-40B4-BE49-F238E27FC236}">
                  <a16:creationId xmlns:a16="http://schemas.microsoft.com/office/drawing/2014/main" id="{1402FBB2-C7E0-743A-E01D-161D4DB5327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09" name="Oval 61">
              <a:extLst>
                <a:ext uri="{FF2B5EF4-FFF2-40B4-BE49-F238E27FC236}">
                  <a16:creationId xmlns:a16="http://schemas.microsoft.com/office/drawing/2014/main" id="{B506295E-A73A-60EE-CF52-4A03622B814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10" name="Oval 62">
              <a:extLst>
                <a:ext uri="{FF2B5EF4-FFF2-40B4-BE49-F238E27FC236}">
                  <a16:creationId xmlns:a16="http://schemas.microsoft.com/office/drawing/2014/main" id="{A42F6677-7914-B9C3-BC7B-FFAAF783C7A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11" name="Oval 63">
              <a:extLst>
                <a:ext uri="{FF2B5EF4-FFF2-40B4-BE49-F238E27FC236}">
                  <a16:creationId xmlns:a16="http://schemas.microsoft.com/office/drawing/2014/main" id="{659BCB52-5030-EDC6-7898-43ACF5703C6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12" name="Oval 64">
              <a:extLst>
                <a:ext uri="{FF2B5EF4-FFF2-40B4-BE49-F238E27FC236}">
                  <a16:creationId xmlns:a16="http://schemas.microsoft.com/office/drawing/2014/main" id="{58E984C6-709A-92EF-A3CA-E11D02E43EB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13" name="Oval 65">
              <a:extLst>
                <a:ext uri="{FF2B5EF4-FFF2-40B4-BE49-F238E27FC236}">
                  <a16:creationId xmlns:a16="http://schemas.microsoft.com/office/drawing/2014/main" id="{A00DC99E-88A2-BBF9-C0D4-460C98DE8CE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14" name="Oval 66">
              <a:extLst>
                <a:ext uri="{FF2B5EF4-FFF2-40B4-BE49-F238E27FC236}">
                  <a16:creationId xmlns:a16="http://schemas.microsoft.com/office/drawing/2014/main" id="{0A57CB2E-583F-26D9-1DE9-970F246D70D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15" name="Oval 67">
              <a:extLst>
                <a:ext uri="{FF2B5EF4-FFF2-40B4-BE49-F238E27FC236}">
                  <a16:creationId xmlns:a16="http://schemas.microsoft.com/office/drawing/2014/main" id="{7BEA35C8-DC2E-5568-0140-BBE6886C9B0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16" name="Oval 68">
              <a:extLst>
                <a:ext uri="{FF2B5EF4-FFF2-40B4-BE49-F238E27FC236}">
                  <a16:creationId xmlns:a16="http://schemas.microsoft.com/office/drawing/2014/main" id="{825B8C6B-BA69-2991-0206-D273F8D1B1E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17" name="Oval 69">
              <a:extLst>
                <a:ext uri="{FF2B5EF4-FFF2-40B4-BE49-F238E27FC236}">
                  <a16:creationId xmlns:a16="http://schemas.microsoft.com/office/drawing/2014/main" id="{E1E2B56E-463C-8B47-2890-7C0D4891DE5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18" name="Oval 70">
              <a:extLst>
                <a:ext uri="{FF2B5EF4-FFF2-40B4-BE49-F238E27FC236}">
                  <a16:creationId xmlns:a16="http://schemas.microsoft.com/office/drawing/2014/main" id="{44533C1D-F8F6-9D42-F477-2C844756089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19" name="Oval 71">
              <a:extLst>
                <a:ext uri="{FF2B5EF4-FFF2-40B4-BE49-F238E27FC236}">
                  <a16:creationId xmlns:a16="http://schemas.microsoft.com/office/drawing/2014/main" id="{3B1CAEDC-185E-0AE4-C715-AF835BAC9E2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20" name="Oval 72">
              <a:extLst>
                <a:ext uri="{FF2B5EF4-FFF2-40B4-BE49-F238E27FC236}">
                  <a16:creationId xmlns:a16="http://schemas.microsoft.com/office/drawing/2014/main" id="{6F088274-3D1D-0C1E-BE4A-29542CCB949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21" name="Oval 73">
              <a:extLst>
                <a:ext uri="{FF2B5EF4-FFF2-40B4-BE49-F238E27FC236}">
                  <a16:creationId xmlns:a16="http://schemas.microsoft.com/office/drawing/2014/main" id="{A95C8ED7-C324-29BA-86EC-53C55DB094E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22" name="Oval 74">
              <a:extLst>
                <a:ext uri="{FF2B5EF4-FFF2-40B4-BE49-F238E27FC236}">
                  <a16:creationId xmlns:a16="http://schemas.microsoft.com/office/drawing/2014/main" id="{89B26B1B-866A-B6B6-CE72-78A044746B2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23" name="Oval 75">
              <a:extLst>
                <a:ext uri="{FF2B5EF4-FFF2-40B4-BE49-F238E27FC236}">
                  <a16:creationId xmlns:a16="http://schemas.microsoft.com/office/drawing/2014/main" id="{9F717DB6-A5E9-FBE8-457C-E0EE8F16145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24" name="Oval 76">
              <a:extLst>
                <a:ext uri="{FF2B5EF4-FFF2-40B4-BE49-F238E27FC236}">
                  <a16:creationId xmlns:a16="http://schemas.microsoft.com/office/drawing/2014/main" id="{5A13747E-79B4-CA7B-9DCB-BCD85BC86BE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25" name="Oval 77">
              <a:extLst>
                <a:ext uri="{FF2B5EF4-FFF2-40B4-BE49-F238E27FC236}">
                  <a16:creationId xmlns:a16="http://schemas.microsoft.com/office/drawing/2014/main" id="{704375D7-D1DC-0773-68CA-F5F9742186D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26" name="Oval 78">
              <a:extLst>
                <a:ext uri="{FF2B5EF4-FFF2-40B4-BE49-F238E27FC236}">
                  <a16:creationId xmlns:a16="http://schemas.microsoft.com/office/drawing/2014/main" id="{2D86C51B-F424-DA4C-9725-E7BD2ABE452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27" name="Oval 79">
              <a:extLst>
                <a:ext uri="{FF2B5EF4-FFF2-40B4-BE49-F238E27FC236}">
                  <a16:creationId xmlns:a16="http://schemas.microsoft.com/office/drawing/2014/main" id="{5760563A-DEDF-C1B5-A881-08223C6B44E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28" name="Oval 80">
              <a:extLst>
                <a:ext uri="{FF2B5EF4-FFF2-40B4-BE49-F238E27FC236}">
                  <a16:creationId xmlns:a16="http://schemas.microsoft.com/office/drawing/2014/main" id="{E80C41CC-3CC7-4AA1-F31E-B6B0DE99BB3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29" name="Oval 81">
              <a:extLst>
                <a:ext uri="{FF2B5EF4-FFF2-40B4-BE49-F238E27FC236}">
                  <a16:creationId xmlns:a16="http://schemas.microsoft.com/office/drawing/2014/main" id="{9C6675D0-BA57-FB4B-890F-4D558144018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30" name="Oval 82">
              <a:extLst>
                <a:ext uri="{FF2B5EF4-FFF2-40B4-BE49-F238E27FC236}">
                  <a16:creationId xmlns:a16="http://schemas.microsoft.com/office/drawing/2014/main" id="{EA9472BA-1A17-0031-2BDB-79D41CF315B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31" name="Oval 83">
              <a:extLst>
                <a:ext uri="{FF2B5EF4-FFF2-40B4-BE49-F238E27FC236}">
                  <a16:creationId xmlns:a16="http://schemas.microsoft.com/office/drawing/2014/main" id="{9C6677F7-43C2-8C8C-FA9F-BC371A4ABFC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32" name="Oval 84">
              <a:extLst>
                <a:ext uri="{FF2B5EF4-FFF2-40B4-BE49-F238E27FC236}">
                  <a16:creationId xmlns:a16="http://schemas.microsoft.com/office/drawing/2014/main" id="{B66E2CE3-F2B2-C5BF-D1A3-FBE0338CCA7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33" name="Oval 85">
              <a:extLst>
                <a:ext uri="{FF2B5EF4-FFF2-40B4-BE49-F238E27FC236}">
                  <a16:creationId xmlns:a16="http://schemas.microsoft.com/office/drawing/2014/main" id="{CBA55C9F-BC53-EC69-7068-87678626C89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34" name="Oval 86">
              <a:extLst>
                <a:ext uri="{FF2B5EF4-FFF2-40B4-BE49-F238E27FC236}">
                  <a16:creationId xmlns:a16="http://schemas.microsoft.com/office/drawing/2014/main" id="{176F617C-F2FE-D866-820C-E1D4F781B5C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35" name="Oval 87">
              <a:extLst>
                <a:ext uri="{FF2B5EF4-FFF2-40B4-BE49-F238E27FC236}">
                  <a16:creationId xmlns:a16="http://schemas.microsoft.com/office/drawing/2014/main" id="{D60AAE62-581B-14FA-02B7-DDDBA95201B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36" name="Oval 88">
              <a:extLst>
                <a:ext uri="{FF2B5EF4-FFF2-40B4-BE49-F238E27FC236}">
                  <a16:creationId xmlns:a16="http://schemas.microsoft.com/office/drawing/2014/main" id="{1C0DDB8F-6E54-B8D8-D68C-2C48C31AE14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37" name="Oval 89">
              <a:extLst>
                <a:ext uri="{FF2B5EF4-FFF2-40B4-BE49-F238E27FC236}">
                  <a16:creationId xmlns:a16="http://schemas.microsoft.com/office/drawing/2014/main" id="{759CEBF8-4B17-A017-2E8E-87D0F019D0C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38" name="Oval 90">
              <a:extLst>
                <a:ext uri="{FF2B5EF4-FFF2-40B4-BE49-F238E27FC236}">
                  <a16:creationId xmlns:a16="http://schemas.microsoft.com/office/drawing/2014/main" id="{CF26EA3B-5CE4-AA82-D805-BA7E0E71C21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39" name="Oval 91">
              <a:extLst>
                <a:ext uri="{FF2B5EF4-FFF2-40B4-BE49-F238E27FC236}">
                  <a16:creationId xmlns:a16="http://schemas.microsoft.com/office/drawing/2014/main" id="{4CBAE506-68C3-E2C1-C5A7-F60C5060077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40" name="Oval 92">
              <a:extLst>
                <a:ext uri="{FF2B5EF4-FFF2-40B4-BE49-F238E27FC236}">
                  <a16:creationId xmlns:a16="http://schemas.microsoft.com/office/drawing/2014/main" id="{1A153F78-E68E-E858-0A25-8D08F70B2CB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41" name="Oval 93">
              <a:extLst>
                <a:ext uri="{FF2B5EF4-FFF2-40B4-BE49-F238E27FC236}">
                  <a16:creationId xmlns:a16="http://schemas.microsoft.com/office/drawing/2014/main" id="{F2F70B23-52A9-B759-6B75-FCD707C6B26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42" name="Oval 94">
              <a:extLst>
                <a:ext uri="{FF2B5EF4-FFF2-40B4-BE49-F238E27FC236}">
                  <a16:creationId xmlns:a16="http://schemas.microsoft.com/office/drawing/2014/main" id="{C5BC0943-0F4D-9952-7AC8-E7BFA3AE5E4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43" name="Oval 95">
              <a:extLst>
                <a:ext uri="{FF2B5EF4-FFF2-40B4-BE49-F238E27FC236}">
                  <a16:creationId xmlns:a16="http://schemas.microsoft.com/office/drawing/2014/main" id="{B30631EA-77EF-49EF-4AF2-A17CECDC210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44" name="Oval 96">
              <a:extLst>
                <a:ext uri="{FF2B5EF4-FFF2-40B4-BE49-F238E27FC236}">
                  <a16:creationId xmlns:a16="http://schemas.microsoft.com/office/drawing/2014/main" id="{22EF74E6-9407-E59E-F732-D7824A72975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45" name="Oval 97">
              <a:extLst>
                <a:ext uri="{FF2B5EF4-FFF2-40B4-BE49-F238E27FC236}">
                  <a16:creationId xmlns:a16="http://schemas.microsoft.com/office/drawing/2014/main" id="{7CBBC651-4B1C-E82B-8A79-78A08B72A7A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46" name="Oval 98">
              <a:extLst>
                <a:ext uri="{FF2B5EF4-FFF2-40B4-BE49-F238E27FC236}">
                  <a16:creationId xmlns:a16="http://schemas.microsoft.com/office/drawing/2014/main" id="{6E6B0860-4879-06ED-3ED7-8B5584AB6CA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47" name="Oval 99">
              <a:extLst>
                <a:ext uri="{FF2B5EF4-FFF2-40B4-BE49-F238E27FC236}">
                  <a16:creationId xmlns:a16="http://schemas.microsoft.com/office/drawing/2014/main" id="{80B0A46C-8654-FD95-1220-0CF1E2641EA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48" name="Oval 100">
              <a:extLst>
                <a:ext uri="{FF2B5EF4-FFF2-40B4-BE49-F238E27FC236}">
                  <a16:creationId xmlns:a16="http://schemas.microsoft.com/office/drawing/2014/main" id="{5C820BE5-AC2A-CCE7-99E1-F56D434189E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49" name="Oval 101">
              <a:extLst>
                <a:ext uri="{FF2B5EF4-FFF2-40B4-BE49-F238E27FC236}">
                  <a16:creationId xmlns:a16="http://schemas.microsoft.com/office/drawing/2014/main" id="{B265E525-F8F9-12CF-2F24-4DE48D18352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50" name="Oval 102">
              <a:extLst>
                <a:ext uri="{FF2B5EF4-FFF2-40B4-BE49-F238E27FC236}">
                  <a16:creationId xmlns:a16="http://schemas.microsoft.com/office/drawing/2014/main" id="{057EEF52-BFCA-8520-7A43-1817D89BFC6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51" name="Oval 103">
              <a:extLst>
                <a:ext uri="{FF2B5EF4-FFF2-40B4-BE49-F238E27FC236}">
                  <a16:creationId xmlns:a16="http://schemas.microsoft.com/office/drawing/2014/main" id="{9F4B62AE-1670-BE5D-3731-7751A8290CD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52" name="Oval 104">
              <a:extLst>
                <a:ext uri="{FF2B5EF4-FFF2-40B4-BE49-F238E27FC236}">
                  <a16:creationId xmlns:a16="http://schemas.microsoft.com/office/drawing/2014/main" id="{CA4383CA-0D45-4CE1-3888-793941BBEA2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53" name="Oval 105">
              <a:extLst>
                <a:ext uri="{FF2B5EF4-FFF2-40B4-BE49-F238E27FC236}">
                  <a16:creationId xmlns:a16="http://schemas.microsoft.com/office/drawing/2014/main" id="{27BEFD6B-E3E8-EBF4-551F-79FA0BD81AF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54" name="Oval 106">
              <a:extLst>
                <a:ext uri="{FF2B5EF4-FFF2-40B4-BE49-F238E27FC236}">
                  <a16:creationId xmlns:a16="http://schemas.microsoft.com/office/drawing/2014/main" id="{0A179020-FB76-FECE-0CE5-AEECE705AF5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55" name="Oval 107">
              <a:extLst>
                <a:ext uri="{FF2B5EF4-FFF2-40B4-BE49-F238E27FC236}">
                  <a16:creationId xmlns:a16="http://schemas.microsoft.com/office/drawing/2014/main" id="{505BCC47-1E0D-55B1-5AED-36DFDAEFB47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56" name="Oval 108">
              <a:extLst>
                <a:ext uri="{FF2B5EF4-FFF2-40B4-BE49-F238E27FC236}">
                  <a16:creationId xmlns:a16="http://schemas.microsoft.com/office/drawing/2014/main" id="{5D610251-FA14-F47E-31FD-7336B91D109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57" name="Oval 109">
              <a:extLst>
                <a:ext uri="{FF2B5EF4-FFF2-40B4-BE49-F238E27FC236}">
                  <a16:creationId xmlns:a16="http://schemas.microsoft.com/office/drawing/2014/main" id="{1012A9A9-AF33-C2E6-6172-C8A5EE66678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58" name="Oval 110">
              <a:extLst>
                <a:ext uri="{FF2B5EF4-FFF2-40B4-BE49-F238E27FC236}">
                  <a16:creationId xmlns:a16="http://schemas.microsoft.com/office/drawing/2014/main" id="{2F987F7A-C565-17C7-5FE6-7BF236F294C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59" name="Oval 111">
              <a:extLst>
                <a:ext uri="{FF2B5EF4-FFF2-40B4-BE49-F238E27FC236}">
                  <a16:creationId xmlns:a16="http://schemas.microsoft.com/office/drawing/2014/main" id="{116A1984-9DB0-9449-6B63-A4F03F7EEBE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60" name="Oval 112">
              <a:extLst>
                <a:ext uri="{FF2B5EF4-FFF2-40B4-BE49-F238E27FC236}">
                  <a16:creationId xmlns:a16="http://schemas.microsoft.com/office/drawing/2014/main" id="{4CC3DBF5-D868-F276-41A1-ACBBDF350C5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61" name="Oval 113">
              <a:extLst>
                <a:ext uri="{FF2B5EF4-FFF2-40B4-BE49-F238E27FC236}">
                  <a16:creationId xmlns:a16="http://schemas.microsoft.com/office/drawing/2014/main" id="{9B50852C-9F34-5A64-325E-6F7A6FE7A05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62" name="Oval 114">
              <a:extLst>
                <a:ext uri="{FF2B5EF4-FFF2-40B4-BE49-F238E27FC236}">
                  <a16:creationId xmlns:a16="http://schemas.microsoft.com/office/drawing/2014/main" id="{B2AA7B46-E299-207D-E6FE-10EF71BAFDB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63" name="Oval 115">
              <a:extLst>
                <a:ext uri="{FF2B5EF4-FFF2-40B4-BE49-F238E27FC236}">
                  <a16:creationId xmlns:a16="http://schemas.microsoft.com/office/drawing/2014/main" id="{9397135B-9DFA-F004-D1F4-86DAE310539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64" name="Oval 116">
              <a:extLst>
                <a:ext uri="{FF2B5EF4-FFF2-40B4-BE49-F238E27FC236}">
                  <a16:creationId xmlns:a16="http://schemas.microsoft.com/office/drawing/2014/main" id="{0E3C8B4C-D414-E9F3-4F45-5E45635A5B3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65" name="Oval 117">
              <a:extLst>
                <a:ext uri="{FF2B5EF4-FFF2-40B4-BE49-F238E27FC236}">
                  <a16:creationId xmlns:a16="http://schemas.microsoft.com/office/drawing/2014/main" id="{822107D0-0682-39BE-13F7-341F1744E7B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66" name="Oval 118">
              <a:extLst>
                <a:ext uri="{FF2B5EF4-FFF2-40B4-BE49-F238E27FC236}">
                  <a16:creationId xmlns:a16="http://schemas.microsoft.com/office/drawing/2014/main" id="{4B9BC535-D446-387C-09CB-27B4524C153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67" name="Oval 119">
              <a:extLst>
                <a:ext uri="{FF2B5EF4-FFF2-40B4-BE49-F238E27FC236}">
                  <a16:creationId xmlns:a16="http://schemas.microsoft.com/office/drawing/2014/main" id="{3187105F-F571-B41F-5650-D87BBD98DBB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68" name="Oval 120">
              <a:extLst>
                <a:ext uri="{FF2B5EF4-FFF2-40B4-BE49-F238E27FC236}">
                  <a16:creationId xmlns:a16="http://schemas.microsoft.com/office/drawing/2014/main" id="{3A9C07BF-5D9B-C9C9-C600-C4D69DD2BD3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69" name="Oval 121">
              <a:extLst>
                <a:ext uri="{FF2B5EF4-FFF2-40B4-BE49-F238E27FC236}">
                  <a16:creationId xmlns:a16="http://schemas.microsoft.com/office/drawing/2014/main" id="{0215B888-5E58-D697-DBDD-74B5495C566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70" name="Oval 122">
              <a:extLst>
                <a:ext uri="{FF2B5EF4-FFF2-40B4-BE49-F238E27FC236}">
                  <a16:creationId xmlns:a16="http://schemas.microsoft.com/office/drawing/2014/main" id="{68DA24DE-D403-4ADC-E1E6-9AC90692371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71" name="Oval 123">
              <a:extLst>
                <a:ext uri="{FF2B5EF4-FFF2-40B4-BE49-F238E27FC236}">
                  <a16:creationId xmlns:a16="http://schemas.microsoft.com/office/drawing/2014/main" id="{A1D116E1-91C2-1EFF-CB83-4197ACAFAE0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72" name="Oval 124">
              <a:extLst>
                <a:ext uri="{FF2B5EF4-FFF2-40B4-BE49-F238E27FC236}">
                  <a16:creationId xmlns:a16="http://schemas.microsoft.com/office/drawing/2014/main" id="{C193DC7D-9E6D-95B3-8F4F-EE97E3861D0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73" name="Oval 125">
              <a:extLst>
                <a:ext uri="{FF2B5EF4-FFF2-40B4-BE49-F238E27FC236}">
                  <a16:creationId xmlns:a16="http://schemas.microsoft.com/office/drawing/2014/main" id="{2E8EA10F-557C-21D5-FE02-BFA573DD9C3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74" name="Oval 126">
              <a:extLst>
                <a:ext uri="{FF2B5EF4-FFF2-40B4-BE49-F238E27FC236}">
                  <a16:creationId xmlns:a16="http://schemas.microsoft.com/office/drawing/2014/main" id="{7A707375-40F5-8D62-C583-1173834750D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75" name="Oval 127">
              <a:extLst>
                <a:ext uri="{FF2B5EF4-FFF2-40B4-BE49-F238E27FC236}">
                  <a16:creationId xmlns:a16="http://schemas.microsoft.com/office/drawing/2014/main" id="{30E7E55D-7777-D297-B0C3-60DC3004EA0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76" name="Oval 128">
              <a:extLst>
                <a:ext uri="{FF2B5EF4-FFF2-40B4-BE49-F238E27FC236}">
                  <a16:creationId xmlns:a16="http://schemas.microsoft.com/office/drawing/2014/main" id="{ACCC8642-61C8-5153-F174-6A829C3CCE3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77" name="Oval 129">
              <a:extLst>
                <a:ext uri="{FF2B5EF4-FFF2-40B4-BE49-F238E27FC236}">
                  <a16:creationId xmlns:a16="http://schemas.microsoft.com/office/drawing/2014/main" id="{F587A674-5C6D-3F28-88DA-32F0ADA1EDC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78" name="Oval 130">
              <a:extLst>
                <a:ext uri="{FF2B5EF4-FFF2-40B4-BE49-F238E27FC236}">
                  <a16:creationId xmlns:a16="http://schemas.microsoft.com/office/drawing/2014/main" id="{9D7FF266-CEFC-31E7-09BA-302A4FBF043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79" name="Oval 131">
              <a:extLst>
                <a:ext uri="{FF2B5EF4-FFF2-40B4-BE49-F238E27FC236}">
                  <a16:creationId xmlns:a16="http://schemas.microsoft.com/office/drawing/2014/main" id="{27C8A860-D21C-5672-60D9-BE0CF349FFA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80" name="Oval 132">
              <a:extLst>
                <a:ext uri="{FF2B5EF4-FFF2-40B4-BE49-F238E27FC236}">
                  <a16:creationId xmlns:a16="http://schemas.microsoft.com/office/drawing/2014/main" id="{8F09FFD0-2BE2-FA50-85D3-1AA4A9BB6E5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81" name="Oval 133">
              <a:extLst>
                <a:ext uri="{FF2B5EF4-FFF2-40B4-BE49-F238E27FC236}">
                  <a16:creationId xmlns:a16="http://schemas.microsoft.com/office/drawing/2014/main" id="{F4DC100C-DB65-FC2F-B881-C1797186172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82" name="Oval 134">
              <a:extLst>
                <a:ext uri="{FF2B5EF4-FFF2-40B4-BE49-F238E27FC236}">
                  <a16:creationId xmlns:a16="http://schemas.microsoft.com/office/drawing/2014/main" id="{9573771E-7047-E25D-3754-54810A252CD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83" name="Oval 135">
              <a:extLst>
                <a:ext uri="{FF2B5EF4-FFF2-40B4-BE49-F238E27FC236}">
                  <a16:creationId xmlns:a16="http://schemas.microsoft.com/office/drawing/2014/main" id="{7B4A5944-B122-1D1B-696B-DEF4C4D67BB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84" name="Oval 136">
              <a:extLst>
                <a:ext uri="{FF2B5EF4-FFF2-40B4-BE49-F238E27FC236}">
                  <a16:creationId xmlns:a16="http://schemas.microsoft.com/office/drawing/2014/main" id="{61FC30BA-1A03-67D1-0DDE-511E7E9592E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85" name="Oval 137">
              <a:extLst>
                <a:ext uri="{FF2B5EF4-FFF2-40B4-BE49-F238E27FC236}">
                  <a16:creationId xmlns:a16="http://schemas.microsoft.com/office/drawing/2014/main" id="{0F4C6ECE-54DA-0C25-F813-4002DC4139C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86" name="Oval 138">
              <a:extLst>
                <a:ext uri="{FF2B5EF4-FFF2-40B4-BE49-F238E27FC236}">
                  <a16:creationId xmlns:a16="http://schemas.microsoft.com/office/drawing/2014/main" id="{E9CFD055-60A9-1B11-D300-9AAD45B43E1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87" name="Oval 139">
              <a:extLst>
                <a:ext uri="{FF2B5EF4-FFF2-40B4-BE49-F238E27FC236}">
                  <a16:creationId xmlns:a16="http://schemas.microsoft.com/office/drawing/2014/main" id="{4F484379-B219-4F8A-E561-54EB133B62B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88" name="Oval 140">
              <a:extLst>
                <a:ext uri="{FF2B5EF4-FFF2-40B4-BE49-F238E27FC236}">
                  <a16:creationId xmlns:a16="http://schemas.microsoft.com/office/drawing/2014/main" id="{12B28427-60EC-DCF2-EB77-3FB1FBC7873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89" name="Oval 141">
              <a:extLst>
                <a:ext uri="{FF2B5EF4-FFF2-40B4-BE49-F238E27FC236}">
                  <a16:creationId xmlns:a16="http://schemas.microsoft.com/office/drawing/2014/main" id="{802D14E4-1EAB-A41C-5272-9BD88B2B96A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90" name="Oval 142">
              <a:extLst>
                <a:ext uri="{FF2B5EF4-FFF2-40B4-BE49-F238E27FC236}">
                  <a16:creationId xmlns:a16="http://schemas.microsoft.com/office/drawing/2014/main" id="{41F78042-12A9-6E8D-5136-C4345F34804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91" name="Oval 143">
              <a:extLst>
                <a:ext uri="{FF2B5EF4-FFF2-40B4-BE49-F238E27FC236}">
                  <a16:creationId xmlns:a16="http://schemas.microsoft.com/office/drawing/2014/main" id="{1ECC4F50-D03D-19F3-AADE-AF2091464AA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92" name="Oval 144">
              <a:extLst>
                <a:ext uri="{FF2B5EF4-FFF2-40B4-BE49-F238E27FC236}">
                  <a16:creationId xmlns:a16="http://schemas.microsoft.com/office/drawing/2014/main" id="{6AE603B6-5678-F894-A234-876442786FA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93" name="Oval 145">
              <a:extLst>
                <a:ext uri="{FF2B5EF4-FFF2-40B4-BE49-F238E27FC236}">
                  <a16:creationId xmlns:a16="http://schemas.microsoft.com/office/drawing/2014/main" id="{A11300FD-B6D7-5DCB-DE6F-1B447380ED2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94" name="Oval 146">
              <a:extLst>
                <a:ext uri="{FF2B5EF4-FFF2-40B4-BE49-F238E27FC236}">
                  <a16:creationId xmlns:a16="http://schemas.microsoft.com/office/drawing/2014/main" id="{5FA324D3-2581-3321-F8EA-34702A042B7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95" name="Oval 147">
              <a:extLst>
                <a:ext uri="{FF2B5EF4-FFF2-40B4-BE49-F238E27FC236}">
                  <a16:creationId xmlns:a16="http://schemas.microsoft.com/office/drawing/2014/main" id="{0613DD0E-5747-8EB2-51FD-851342858A3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96" name="Oval 148">
              <a:extLst>
                <a:ext uri="{FF2B5EF4-FFF2-40B4-BE49-F238E27FC236}">
                  <a16:creationId xmlns:a16="http://schemas.microsoft.com/office/drawing/2014/main" id="{3810F340-C06F-2545-D85C-AB426C4CA8F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97" name="Oval 149">
              <a:extLst>
                <a:ext uri="{FF2B5EF4-FFF2-40B4-BE49-F238E27FC236}">
                  <a16:creationId xmlns:a16="http://schemas.microsoft.com/office/drawing/2014/main" id="{EF661F62-1F8A-DEB2-A366-D087F70316C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98" name="Oval 150">
              <a:extLst>
                <a:ext uri="{FF2B5EF4-FFF2-40B4-BE49-F238E27FC236}">
                  <a16:creationId xmlns:a16="http://schemas.microsoft.com/office/drawing/2014/main" id="{C67FDF44-3F5C-437A-CE92-37C4670A0B6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399" name="Oval 151">
              <a:extLst>
                <a:ext uri="{FF2B5EF4-FFF2-40B4-BE49-F238E27FC236}">
                  <a16:creationId xmlns:a16="http://schemas.microsoft.com/office/drawing/2014/main" id="{B11222C5-F29A-40AF-9E6C-1E76CB13354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00" name="Oval 152">
              <a:extLst>
                <a:ext uri="{FF2B5EF4-FFF2-40B4-BE49-F238E27FC236}">
                  <a16:creationId xmlns:a16="http://schemas.microsoft.com/office/drawing/2014/main" id="{DC0E5BE9-7E12-C2A7-8A10-60BA7D48216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01" name="Oval 153">
              <a:extLst>
                <a:ext uri="{FF2B5EF4-FFF2-40B4-BE49-F238E27FC236}">
                  <a16:creationId xmlns:a16="http://schemas.microsoft.com/office/drawing/2014/main" id="{72635659-BF1C-2135-24BF-FF4CA43E07A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02" name="Oval 154">
              <a:extLst>
                <a:ext uri="{FF2B5EF4-FFF2-40B4-BE49-F238E27FC236}">
                  <a16:creationId xmlns:a16="http://schemas.microsoft.com/office/drawing/2014/main" id="{8165621A-A29C-F95E-D78D-E650CB3E5BF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03" name="Oval 155">
              <a:extLst>
                <a:ext uri="{FF2B5EF4-FFF2-40B4-BE49-F238E27FC236}">
                  <a16:creationId xmlns:a16="http://schemas.microsoft.com/office/drawing/2014/main" id="{E5BC879A-FFCA-E395-9A1B-0827E38562E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04" name="Oval 156">
              <a:extLst>
                <a:ext uri="{FF2B5EF4-FFF2-40B4-BE49-F238E27FC236}">
                  <a16:creationId xmlns:a16="http://schemas.microsoft.com/office/drawing/2014/main" id="{F1A08379-A2E3-E8D7-F04F-67FDFF47439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05" name="Oval 157">
              <a:extLst>
                <a:ext uri="{FF2B5EF4-FFF2-40B4-BE49-F238E27FC236}">
                  <a16:creationId xmlns:a16="http://schemas.microsoft.com/office/drawing/2014/main" id="{AE4D3FB1-BF79-432D-FA33-02EB725F8ED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06" name="Oval 158">
              <a:extLst>
                <a:ext uri="{FF2B5EF4-FFF2-40B4-BE49-F238E27FC236}">
                  <a16:creationId xmlns:a16="http://schemas.microsoft.com/office/drawing/2014/main" id="{9DFFFF77-BE5C-972B-35C8-6E78170F7AA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07" name="Oval 159">
              <a:extLst>
                <a:ext uri="{FF2B5EF4-FFF2-40B4-BE49-F238E27FC236}">
                  <a16:creationId xmlns:a16="http://schemas.microsoft.com/office/drawing/2014/main" id="{E78E1EEC-0214-022E-820D-9A7ECEA140F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08" name="Oval 160">
              <a:extLst>
                <a:ext uri="{FF2B5EF4-FFF2-40B4-BE49-F238E27FC236}">
                  <a16:creationId xmlns:a16="http://schemas.microsoft.com/office/drawing/2014/main" id="{285BCE2C-8BFA-DF06-E187-CC12D403CD9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09" name="Oval 161">
              <a:extLst>
                <a:ext uri="{FF2B5EF4-FFF2-40B4-BE49-F238E27FC236}">
                  <a16:creationId xmlns:a16="http://schemas.microsoft.com/office/drawing/2014/main" id="{1DAB4A41-0FF1-E84F-7335-2AD6F3B0F3C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10" name="Oval 162">
              <a:extLst>
                <a:ext uri="{FF2B5EF4-FFF2-40B4-BE49-F238E27FC236}">
                  <a16:creationId xmlns:a16="http://schemas.microsoft.com/office/drawing/2014/main" id="{6A74F03D-D934-88A0-BBDF-919C8D86838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11" name="Oval 163">
              <a:extLst>
                <a:ext uri="{FF2B5EF4-FFF2-40B4-BE49-F238E27FC236}">
                  <a16:creationId xmlns:a16="http://schemas.microsoft.com/office/drawing/2014/main" id="{076B5EC5-890F-A9BB-808B-B78BD68C1E3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12" name="Oval 164">
              <a:extLst>
                <a:ext uri="{FF2B5EF4-FFF2-40B4-BE49-F238E27FC236}">
                  <a16:creationId xmlns:a16="http://schemas.microsoft.com/office/drawing/2014/main" id="{6D0C520A-3570-E58F-B2DA-6FE8A994D4C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13" name="Oval 165">
              <a:extLst>
                <a:ext uri="{FF2B5EF4-FFF2-40B4-BE49-F238E27FC236}">
                  <a16:creationId xmlns:a16="http://schemas.microsoft.com/office/drawing/2014/main" id="{1A28AED1-993E-967A-7202-E08B7512203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14" name="Oval 166">
              <a:extLst>
                <a:ext uri="{FF2B5EF4-FFF2-40B4-BE49-F238E27FC236}">
                  <a16:creationId xmlns:a16="http://schemas.microsoft.com/office/drawing/2014/main" id="{43D59026-4E79-5FCE-7C96-772DDDB0EC3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15" name="Oval 167">
              <a:extLst>
                <a:ext uri="{FF2B5EF4-FFF2-40B4-BE49-F238E27FC236}">
                  <a16:creationId xmlns:a16="http://schemas.microsoft.com/office/drawing/2014/main" id="{E57B1489-7785-D1EF-573B-8D5CCCB3037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16" name="Oval 168">
              <a:extLst>
                <a:ext uri="{FF2B5EF4-FFF2-40B4-BE49-F238E27FC236}">
                  <a16:creationId xmlns:a16="http://schemas.microsoft.com/office/drawing/2014/main" id="{D521DC09-A387-FC0E-AA70-87D2B14FD7A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17" name="Oval 169">
              <a:extLst>
                <a:ext uri="{FF2B5EF4-FFF2-40B4-BE49-F238E27FC236}">
                  <a16:creationId xmlns:a16="http://schemas.microsoft.com/office/drawing/2014/main" id="{7FA3333E-A104-EFB6-0BF6-40E2C4DB206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18" name="Oval 170">
              <a:extLst>
                <a:ext uri="{FF2B5EF4-FFF2-40B4-BE49-F238E27FC236}">
                  <a16:creationId xmlns:a16="http://schemas.microsoft.com/office/drawing/2014/main" id="{89058DE6-A005-2A9B-481F-CF133D1582D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19" name="Oval 171">
              <a:extLst>
                <a:ext uri="{FF2B5EF4-FFF2-40B4-BE49-F238E27FC236}">
                  <a16:creationId xmlns:a16="http://schemas.microsoft.com/office/drawing/2014/main" id="{EAC961B4-9F3B-B532-C21D-7E19410477B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20" name="Oval 172">
              <a:extLst>
                <a:ext uri="{FF2B5EF4-FFF2-40B4-BE49-F238E27FC236}">
                  <a16:creationId xmlns:a16="http://schemas.microsoft.com/office/drawing/2014/main" id="{40EE201B-848E-052C-230E-CF32850A663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21" name="Oval 173">
              <a:extLst>
                <a:ext uri="{FF2B5EF4-FFF2-40B4-BE49-F238E27FC236}">
                  <a16:creationId xmlns:a16="http://schemas.microsoft.com/office/drawing/2014/main" id="{1D532978-5D14-287E-ACB6-650BEA0B21F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22" name="Oval 174">
              <a:extLst>
                <a:ext uri="{FF2B5EF4-FFF2-40B4-BE49-F238E27FC236}">
                  <a16:creationId xmlns:a16="http://schemas.microsoft.com/office/drawing/2014/main" id="{D11F63EA-A67A-BDC8-F512-C17D6C656B0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23" name="Oval 175">
              <a:extLst>
                <a:ext uri="{FF2B5EF4-FFF2-40B4-BE49-F238E27FC236}">
                  <a16:creationId xmlns:a16="http://schemas.microsoft.com/office/drawing/2014/main" id="{00D6298B-CD75-BA34-9133-05036C3244B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24" name="Oval 176">
              <a:extLst>
                <a:ext uri="{FF2B5EF4-FFF2-40B4-BE49-F238E27FC236}">
                  <a16:creationId xmlns:a16="http://schemas.microsoft.com/office/drawing/2014/main" id="{5B038450-0E3C-8C04-3BC0-2CEFF72261F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25" name="Oval 177">
              <a:extLst>
                <a:ext uri="{FF2B5EF4-FFF2-40B4-BE49-F238E27FC236}">
                  <a16:creationId xmlns:a16="http://schemas.microsoft.com/office/drawing/2014/main" id="{1A2DD554-0F5F-1084-565F-088912F3F2E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26" name="Oval 178">
              <a:extLst>
                <a:ext uri="{FF2B5EF4-FFF2-40B4-BE49-F238E27FC236}">
                  <a16:creationId xmlns:a16="http://schemas.microsoft.com/office/drawing/2014/main" id="{24BB6E43-0C70-0AEF-D14E-8E92675E919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27" name="Oval 179">
              <a:extLst>
                <a:ext uri="{FF2B5EF4-FFF2-40B4-BE49-F238E27FC236}">
                  <a16:creationId xmlns:a16="http://schemas.microsoft.com/office/drawing/2014/main" id="{D459DBA3-12FC-0B75-A158-AF3FD45CB6E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28" name="Oval 180">
              <a:extLst>
                <a:ext uri="{FF2B5EF4-FFF2-40B4-BE49-F238E27FC236}">
                  <a16:creationId xmlns:a16="http://schemas.microsoft.com/office/drawing/2014/main" id="{D07A8382-6D5F-E9D5-7300-7D180300220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29" name="Oval 181">
              <a:extLst>
                <a:ext uri="{FF2B5EF4-FFF2-40B4-BE49-F238E27FC236}">
                  <a16:creationId xmlns:a16="http://schemas.microsoft.com/office/drawing/2014/main" id="{B31F1DC2-AEEC-4C74-4CD0-854B3486FE0A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30" name="Oval 182">
              <a:extLst>
                <a:ext uri="{FF2B5EF4-FFF2-40B4-BE49-F238E27FC236}">
                  <a16:creationId xmlns:a16="http://schemas.microsoft.com/office/drawing/2014/main" id="{9D17757A-CDBE-8655-51F7-958C7F6179C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31" name="Oval 183">
              <a:extLst>
                <a:ext uri="{FF2B5EF4-FFF2-40B4-BE49-F238E27FC236}">
                  <a16:creationId xmlns:a16="http://schemas.microsoft.com/office/drawing/2014/main" id="{45DB11DF-6C6B-5A89-F52D-1973DB7556F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32" name="Oval 184">
              <a:extLst>
                <a:ext uri="{FF2B5EF4-FFF2-40B4-BE49-F238E27FC236}">
                  <a16:creationId xmlns:a16="http://schemas.microsoft.com/office/drawing/2014/main" id="{23BAAED7-7480-B2AA-DA81-628D2F2D61A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33" name="Oval 185">
              <a:extLst>
                <a:ext uri="{FF2B5EF4-FFF2-40B4-BE49-F238E27FC236}">
                  <a16:creationId xmlns:a16="http://schemas.microsoft.com/office/drawing/2014/main" id="{1E2E79BB-43EC-9187-AA7A-B8210727F73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34" name="Oval 186">
              <a:extLst>
                <a:ext uri="{FF2B5EF4-FFF2-40B4-BE49-F238E27FC236}">
                  <a16:creationId xmlns:a16="http://schemas.microsoft.com/office/drawing/2014/main" id="{626B667B-7E13-B67F-2C54-F664B1D5496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35" name="Oval 187">
              <a:extLst>
                <a:ext uri="{FF2B5EF4-FFF2-40B4-BE49-F238E27FC236}">
                  <a16:creationId xmlns:a16="http://schemas.microsoft.com/office/drawing/2014/main" id="{E1650AC8-7692-D214-969F-E91C6D08419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36" name="Oval 188">
              <a:extLst>
                <a:ext uri="{FF2B5EF4-FFF2-40B4-BE49-F238E27FC236}">
                  <a16:creationId xmlns:a16="http://schemas.microsoft.com/office/drawing/2014/main" id="{EDFE4E1C-33FB-71F9-5CDE-40EA18273B8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37" name="Oval 189">
              <a:extLst>
                <a:ext uri="{FF2B5EF4-FFF2-40B4-BE49-F238E27FC236}">
                  <a16:creationId xmlns:a16="http://schemas.microsoft.com/office/drawing/2014/main" id="{AFCC980A-8170-A297-070F-D5923AC2FE93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38" name="Oval 190">
              <a:extLst>
                <a:ext uri="{FF2B5EF4-FFF2-40B4-BE49-F238E27FC236}">
                  <a16:creationId xmlns:a16="http://schemas.microsoft.com/office/drawing/2014/main" id="{0F448867-45A0-C28A-4889-F2B366D50E2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39" name="Oval 191">
              <a:extLst>
                <a:ext uri="{FF2B5EF4-FFF2-40B4-BE49-F238E27FC236}">
                  <a16:creationId xmlns:a16="http://schemas.microsoft.com/office/drawing/2014/main" id="{DF1D5D3D-2C21-7E1E-67F1-1C859E55F60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40" name="Oval 192">
              <a:extLst>
                <a:ext uri="{FF2B5EF4-FFF2-40B4-BE49-F238E27FC236}">
                  <a16:creationId xmlns:a16="http://schemas.microsoft.com/office/drawing/2014/main" id="{0CEDB31D-F384-3E4C-C0FF-47BCB5CEE13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41" name="Oval 193">
              <a:extLst>
                <a:ext uri="{FF2B5EF4-FFF2-40B4-BE49-F238E27FC236}">
                  <a16:creationId xmlns:a16="http://schemas.microsoft.com/office/drawing/2014/main" id="{DD0374CB-860F-FA1D-5810-BFFB04F3F7A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42" name="Oval 194">
              <a:extLst>
                <a:ext uri="{FF2B5EF4-FFF2-40B4-BE49-F238E27FC236}">
                  <a16:creationId xmlns:a16="http://schemas.microsoft.com/office/drawing/2014/main" id="{234E938E-930C-C45E-49D3-A82F69EC13F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43" name="Oval 195">
              <a:extLst>
                <a:ext uri="{FF2B5EF4-FFF2-40B4-BE49-F238E27FC236}">
                  <a16:creationId xmlns:a16="http://schemas.microsoft.com/office/drawing/2014/main" id="{FA91F9A3-320C-FD26-1AB3-695F2B943CB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44" name="Oval 196">
              <a:extLst>
                <a:ext uri="{FF2B5EF4-FFF2-40B4-BE49-F238E27FC236}">
                  <a16:creationId xmlns:a16="http://schemas.microsoft.com/office/drawing/2014/main" id="{242CA5D6-E2C7-E1AB-1F27-E38BF3A2141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45" name="Oval 197">
              <a:extLst>
                <a:ext uri="{FF2B5EF4-FFF2-40B4-BE49-F238E27FC236}">
                  <a16:creationId xmlns:a16="http://schemas.microsoft.com/office/drawing/2014/main" id="{558C15C1-28C6-59E1-30C8-0AEF0586AF6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46" name="Oval 198">
              <a:extLst>
                <a:ext uri="{FF2B5EF4-FFF2-40B4-BE49-F238E27FC236}">
                  <a16:creationId xmlns:a16="http://schemas.microsoft.com/office/drawing/2014/main" id="{5A290BF8-A973-C4BF-58DB-DC66A62217C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47" name="Oval 199">
              <a:extLst>
                <a:ext uri="{FF2B5EF4-FFF2-40B4-BE49-F238E27FC236}">
                  <a16:creationId xmlns:a16="http://schemas.microsoft.com/office/drawing/2014/main" id="{7E62774F-0291-E367-CF14-DCC27236FA7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48" name="Oval 200">
              <a:extLst>
                <a:ext uri="{FF2B5EF4-FFF2-40B4-BE49-F238E27FC236}">
                  <a16:creationId xmlns:a16="http://schemas.microsoft.com/office/drawing/2014/main" id="{CD79B928-636C-BF1D-0C3C-6B23AF400B2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49" name="Oval 201">
              <a:extLst>
                <a:ext uri="{FF2B5EF4-FFF2-40B4-BE49-F238E27FC236}">
                  <a16:creationId xmlns:a16="http://schemas.microsoft.com/office/drawing/2014/main" id="{6DD4BB6B-DC88-6D5D-90ED-CD534EF5150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50" name="Oval 202">
              <a:extLst>
                <a:ext uri="{FF2B5EF4-FFF2-40B4-BE49-F238E27FC236}">
                  <a16:creationId xmlns:a16="http://schemas.microsoft.com/office/drawing/2014/main" id="{3FC8790E-C4CA-3D45-3BC9-561677B70A7C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51" name="Oval 203">
              <a:extLst>
                <a:ext uri="{FF2B5EF4-FFF2-40B4-BE49-F238E27FC236}">
                  <a16:creationId xmlns:a16="http://schemas.microsoft.com/office/drawing/2014/main" id="{B0DB7BEB-8663-75FD-737A-3CED4D6192F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52" name="Oval 204">
              <a:extLst>
                <a:ext uri="{FF2B5EF4-FFF2-40B4-BE49-F238E27FC236}">
                  <a16:creationId xmlns:a16="http://schemas.microsoft.com/office/drawing/2014/main" id="{B1AB69A1-945F-1DB7-2F32-7F37FEAD9CE4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53" name="Oval 205">
              <a:extLst>
                <a:ext uri="{FF2B5EF4-FFF2-40B4-BE49-F238E27FC236}">
                  <a16:creationId xmlns:a16="http://schemas.microsoft.com/office/drawing/2014/main" id="{A1A311B2-2D75-7483-1566-2C7F767FCDC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54" name="Oval 206">
              <a:extLst>
                <a:ext uri="{FF2B5EF4-FFF2-40B4-BE49-F238E27FC236}">
                  <a16:creationId xmlns:a16="http://schemas.microsoft.com/office/drawing/2014/main" id="{E0718958-8A46-54FD-B6A0-8E124AF4B78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55" name="Oval 207">
              <a:extLst>
                <a:ext uri="{FF2B5EF4-FFF2-40B4-BE49-F238E27FC236}">
                  <a16:creationId xmlns:a16="http://schemas.microsoft.com/office/drawing/2014/main" id="{272C7FBF-AD7A-1CDC-B0D8-C3C1F2B931A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56" name="Oval 208">
              <a:extLst>
                <a:ext uri="{FF2B5EF4-FFF2-40B4-BE49-F238E27FC236}">
                  <a16:creationId xmlns:a16="http://schemas.microsoft.com/office/drawing/2014/main" id="{6F6E78B6-B1DF-F511-D050-3CF104A787F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57" name="Oval 209">
              <a:extLst>
                <a:ext uri="{FF2B5EF4-FFF2-40B4-BE49-F238E27FC236}">
                  <a16:creationId xmlns:a16="http://schemas.microsoft.com/office/drawing/2014/main" id="{D35E4FCA-C487-D349-242D-33C8E003B69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58" name="Oval 210">
              <a:extLst>
                <a:ext uri="{FF2B5EF4-FFF2-40B4-BE49-F238E27FC236}">
                  <a16:creationId xmlns:a16="http://schemas.microsoft.com/office/drawing/2014/main" id="{7BB0CD54-3AC6-570F-9AAF-62746A43509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59" name="Oval 211">
              <a:extLst>
                <a:ext uri="{FF2B5EF4-FFF2-40B4-BE49-F238E27FC236}">
                  <a16:creationId xmlns:a16="http://schemas.microsoft.com/office/drawing/2014/main" id="{32765139-C830-46D5-84DD-6CC7360EA70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60" name="Oval 212">
              <a:extLst>
                <a:ext uri="{FF2B5EF4-FFF2-40B4-BE49-F238E27FC236}">
                  <a16:creationId xmlns:a16="http://schemas.microsoft.com/office/drawing/2014/main" id="{9414F612-4EE0-7C15-B33E-8FF05B431171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61" name="Oval 213">
              <a:extLst>
                <a:ext uri="{FF2B5EF4-FFF2-40B4-BE49-F238E27FC236}">
                  <a16:creationId xmlns:a16="http://schemas.microsoft.com/office/drawing/2014/main" id="{B1E5475D-AAF1-4D08-49EC-EE44AB66BF55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62" name="Oval 214">
              <a:extLst>
                <a:ext uri="{FF2B5EF4-FFF2-40B4-BE49-F238E27FC236}">
                  <a16:creationId xmlns:a16="http://schemas.microsoft.com/office/drawing/2014/main" id="{0413AC11-F4B0-C43F-16C5-A6D60C1EBB1B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63" name="Oval 215">
              <a:extLst>
                <a:ext uri="{FF2B5EF4-FFF2-40B4-BE49-F238E27FC236}">
                  <a16:creationId xmlns:a16="http://schemas.microsoft.com/office/drawing/2014/main" id="{FC3BEDF9-6740-F1A5-0510-5FA2D53BB16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64" name="Oval 216">
              <a:extLst>
                <a:ext uri="{FF2B5EF4-FFF2-40B4-BE49-F238E27FC236}">
                  <a16:creationId xmlns:a16="http://schemas.microsoft.com/office/drawing/2014/main" id="{7B042961-96B1-DA5D-2B82-6763E09BFE28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  <p:sp>
          <p:nvSpPr>
            <p:cNvPr id="53465" name="Oval 217">
              <a:extLst>
                <a:ext uri="{FF2B5EF4-FFF2-40B4-BE49-F238E27FC236}">
                  <a16:creationId xmlns:a16="http://schemas.microsoft.com/office/drawing/2014/main" id="{A1B02961-1018-B0BA-084C-206A3E7933F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l-GR" sz="1800"/>
            </a:p>
          </p:txBody>
        </p:sp>
      </p:grpSp>
      <p:sp>
        <p:nvSpPr>
          <p:cNvPr id="53466" name="Rectangle 218">
            <a:extLst>
              <a:ext uri="{FF2B5EF4-FFF2-40B4-BE49-F238E27FC236}">
                <a16:creationId xmlns:a16="http://schemas.microsoft.com/office/drawing/2014/main" id="{1934C838-553B-55B1-8481-F5ECC668F1B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FF5F8FF-7262-4DB8-AA28-49DBADC5F19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53467" name="Rectangle 219">
            <a:extLst>
              <a:ext uri="{FF2B5EF4-FFF2-40B4-BE49-F238E27FC236}">
                <a16:creationId xmlns:a16="http://schemas.microsoft.com/office/drawing/2014/main" id="{295FA265-37D4-798F-07A9-90C125D416C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3468" name="Rectangle 220">
            <a:extLst>
              <a:ext uri="{FF2B5EF4-FFF2-40B4-BE49-F238E27FC236}">
                <a16:creationId xmlns:a16="http://schemas.microsoft.com/office/drawing/2014/main" id="{F26C4A54-A040-5E71-5582-E3501E5EBBC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3638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3469" name="Rectangle 221">
            <a:extLst>
              <a:ext uri="{FF2B5EF4-FFF2-40B4-BE49-F238E27FC236}">
                <a16:creationId xmlns:a16="http://schemas.microsoft.com/office/drawing/2014/main" id="{5EA9AC34-D9FA-193F-BA0E-7BE84CF677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33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3470" name="Rectangle 222">
            <a:extLst>
              <a:ext uri="{FF2B5EF4-FFF2-40B4-BE49-F238E27FC236}">
                <a16:creationId xmlns:a16="http://schemas.microsoft.com/office/drawing/2014/main" id="{C3F9875A-E153-0FD5-5E97-B4BA43B2D1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Κάντε κλικ για να επεξεργαστείτε τον τίτλο</a:t>
            </a:r>
          </a:p>
        </p:txBody>
      </p:sp>
    </p:spTree>
    <p:extLst>
      <p:ext uri="{BB962C8B-B14F-4D97-AF65-F5344CB8AC3E}">
        <p14:creationId xmlns:p14="http://schemas.microsoft.com/office/powerpoint/2010/main" val="135266573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7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7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7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λεύθερη σχεδίαση"/>
          <p:cNvSpPr/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Ελεύθερη σχεδίαση"/>
          <p:cNvSpPr/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A452ED8-B280-446F-99DF-85F9A0D95863}" type="datetimeFigureOut">
              <a:rPr lang="el-GR" smtClean="0"/>
              <a:pPr/>
              <a:t>4/5/2025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73D8C83-4E3E-4940-B1E5-EDC53D7A6478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1 - Ομάδα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- Ελεύθερη σχεδίαση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12 - Ελεύθερη σχεδίαση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30493603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 panose="05020102010507070707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7015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 panose="05020102010507070707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7015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185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185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6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1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wmf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9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9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9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6.jpe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Relationship Id="rId9" Type="http://schemas.openxmlformats.org/officeDocument/2006/relationships/image" Target="../media/image81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9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9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9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9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8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9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9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9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9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5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hyperlink" Target="https://ocp.teiath.gr/modules/document/document.php?course=STEF100" TargetMode="External"/><Relationship Id="rId1" Type="http://schemas.openxmlformats.org/officeDocument/2006/relationships/slideLayout" Target="../slideLayouts/slideLayout38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A1CBDEA-F40F-4954-872E-E7E234AB48E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92369" y="675250"/>
            <a:ext cx="9833317" cy="3981156"/>
          </a:xfrm>
        </p:spPr>
        <p:txBody>
          <a:bodyPr/>
          <a:lstStyle/>
          <a:p>
            <a:br>
              <a:rPr lang="el-GR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Έλκη Πίεσης</a:t>
            </a:r>
            <a:b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Πρόληψη –</a:t>
            </a:r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</a:t>
            </a:r>
            <a:r>
              <a:rPr lang="el-GR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σηλευτική Φροντίδα</a:t>
            </a:r>
            <a:b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Σταύρος Θεολόγου, νοσηλευτής στην 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Ανάνηψη Καρδιοχειρουργημένων Ασθενών στο 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ΓΝΑ «Ευαγγελισμός»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093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91280A22-4128-EC39-C3C1-F27CA3554E8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40677" y="0"/>
            <a:ext cx="11441723" cy="618978"/>
          </a:xfrm>
        </p:spPr>
        <p:txBody>
          <a:bodyPr/>
          <a:lstStyle/>
          <a:p>
            <a:pPr algn="l" eaLnBrk="1" hangingPunct="1">
              <a:defRPr/>
            </a:pPr>
            <a:r>
              <a:rPr lang="el-GR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Ασθενή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AE027719-6ABC-05E3-141C-3A37F56AC50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39151" y="618978"/>
            <a:ext cx="11812172" cy="5978672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l-GR" sz="240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Απαιτείται :</a:t>
            </a: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r>
              <a:rPr lang="el-GR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Εκπαίδευση</a:t>
            </a:r>
            <a:endParaRPr lang="en-US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r>
              <a:rPr lang="el-GR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Γνώση </a:t>
            </a:r>
            <a:r>
              <a:rPr lang="el-GR" sz="2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προδιαθεσικών</a:t>
            </a:r>
            <a:r>
              <a:rPr lang="el-GR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παραγόντων</a:t>
            </a:r>
            <a:endParaRPr lang="en-US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r>
              <a:rPr lang="el-GR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Χρήση </a:t>
            </a:r>
            <a:r>
              <a:rPr lang="el-GR" sz="2400" i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επίσημων και ανεπίσημων  </a:t>
            </a:r>
            <a:r>
              <a:rPr lang="el-GR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διαδικασιών αξιολόγησης</a:t>
            </a: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endParaRPr lang="el-GR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r>
              <a:rPr lang="el-GR" sz="240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Ανεπίσημη αξιολόγηση (αδρή)</a:t>
            </a: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r>
              <a:rPr lang="el-GR" sz="2400" i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βασίζεται σε :</a:t>
            </a: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r>
              <a:rPr lang="el-GR" sz="2400" i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κλινική εμπειρία</a:t>
            </a: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r>
              <a:rPr lang="el-GR" sz="2400" i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γνώση των παραγόντων κινδύνου</a:t>
            </a: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r>
              <a:rPr lang="el-GR" sz="2400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Επίσημη αξιολόγηση (χρήση δομημένου πλαισίου εκτίμησης κινδύνου) :</a:t>
            </a: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r>
              <a:rPr lang="el-GR" sz="2400" i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κλίμακες αξιολόγησης : </a:t>
            </a: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r>
              <a:rPr lang="el-GR" sz="2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Anderson</a:t>
            </a: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r>
              <a:rPr lang="el-GR" sz="2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Braden</a:t>
            </a: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r>
              <a:rPr lang="el-GR" sz="2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Waterlow</a:t>
            </a: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r>
              <a:rPr lang="el-GR" sz="2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Norton</a:t>
            </a: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r>
              <a:rPr lang="el-GR" sz="2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Cubbin</a:t>
            </a: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l-GR" sz="2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Jackson</a:t>
            </a:r>
            <a:endParaRPr lang="el-GR" sz="24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3D71AFC0-4D2B-2E6D-88A4-B37BAB71B9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681965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ΚΛΙΜΑΚΕΣ ΑΞΙΟΛΟΓΗΣΗΣ ΕΛΚΩΝ ΠΙΕΣΗΣ</a:t>
            </a:r>
          </a:p>
        </p:txBody>
      </p:sp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07049BF0-609C-09DB-D898-B7385C46B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2772" name="Picture 5">
            <a:extLst>
              <a:ext uri="{FF2B5EF4-FFF2-40B4-BE49-F238E27FC236}">
                <a16:creationId xmlns:a16="http://schemas.microsoft.com/office/drawing/2014/main" id="{CAF8876E-0A87-3F7F-75F7-90DCB6E7E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28" y="1175234"/>
            <a:ext cx="11605845" cy="540812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98B6223A-A620-5D2D-D75A-FA78901372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449262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ΚΛΙΜΑΚΕΣ ΑΞΙΟΛΟΓΗΣΗΣ ΕΛΚΩΝ ΠΙΕΣΗΣ, 1</a:t>
            </a:r>
          </a:p>
        </p:txBody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EAD97D24-EE33-9BAE-CFC3-1D55CDF3F6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8812" y="914400"/>
            <a:ext cx="11413588" cy="521970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l-GR" b="1" dirty="0">
                <a:solidFill>
                  <a:srgbClr val="00FFFF"/>
                </a:solidFill>
                <a:latin typeface="Tahoma" pitchFamily="34" charset="0"/>
              </a:rPr>
              <a:t> </a:t>
            </a:r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ΚΛΙΜΑΚΑ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NORTON (I)</a:t>
            </a:r>
            <a:endParaRPr lang="el-GR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820" name="Picture 4">
            <a:extLst>
              <a:ext uri="{FF2B5EF4-FFF2-40B4-BE49-F238E27FC236}">
                <a16:creationId xmlns:a16="http://schemas.microsoft.com/office/drawing/2014/main" id="{247E75C8-E4BE-2EAB-9567-231472EFCD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4" y="1575582"/>
            <a:ext cx="11741834" cy="510657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AEC3E57B-84D4-10CE-36C5-F0F377017F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1582400" cy="533399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ΚΛΙΜΑΚΕΣ ΑΞΙΟΛΟΓΗΣΗΣ ΕΛΚΩΝ ΠΙΕΣΗΣ, 2</a:t>
            </a:r>
            <a:endParaRPr lang="el-GR" sz="4000" b="1" dirty="0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5692D116-A4B1-FA9E-B3A0-55312225ED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9150" y="689317"/>
            <a:ext cx="11952849" cy="5964701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ΚΛΙΜΑΚΑ ΝΟ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ΤΟΝ (ΙΙ)</a:t>
            </a:r>
          </a:p>
        </p:txBody>
      </p:sp>
      <p:pic>
        <p:nvPicPr>
          <p:cNvPr id="36868" name="Picture 4">
            <a:extLst>
              <a:ext uri="{FF2B5EF4-FFF2-40B4-BE49-F238E27FC236}">
                <a16:creationId xmlns:a16="http://schemas.microsoft.com/office/drawing/2014/main" id="{327C811C-C1BA-DC38-6E7E-911DEADCC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0" y="1336432"/>
            <a:ext cx="11713700" cy="531758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812EE59A-2EC2-E3B1-EF15-2EAA68B079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0677" y="0"/>
            <a:ext cx="11816861" cy="590843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ΚΛΙΜΑΚΕΣ ΑΞΙΟΛΟΓΗΣΗΣ ΕΛΚΩΝ ΠΙΕΣΗΣ, 3</a:t>
            </a:r>
            <a:endParaRPr lang="el-GR" sz="4000" b="1" dirty="0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014623AD-C987-8142-1547-EEF9FECB8A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0677" y="590843"/>
            <a:ext cx="11816861" cy="6071895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ΚΛΙΜΑΚΑ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CUBBIN &amp; JACKSON (I)</a:t>
            </a:r>
            <a:endParaRPr lang="el-GR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916" name="Picture 4">
            <a:extLst>
              <a:ext uri="{FF2B5EF4-FFF2-40B4-BE49-F238E27FC236}">
                <a16:creationId xmlns:a16="http://schemas.microsoft.com/office/drawing/2014/main" id="{88836C4A-4D0F-A702-E0F5-48B218525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62" y="1181686"/>
            <a:ext cx="11554264" cy="548105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B5EF582E-5AAA-0862-E1E2-DB23D2F43D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3218" y="0"/>
            <a:ext cx="11329182" cy="1417638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ΚΛΙΜΑΚΕΣ ΑΞΙΟΛΟΓΗΣΗΣ ΕΛΚΩΝ ΠΙΕΣΗΣ, 4</a:t>
            </a:r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7C74375C-3EA9-F2B6-FA6B-9027B6DFC7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53218" y="1012874"/>
            <a:ext cx="11329182" cy="5121226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l-GR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ΚΛΙΜΑΚΑ </a:t>
            </a:r>
            <a:r>
              <a:rPr lang="en-US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CUBBIN &amp; JACKSON (II)</a:t>
            </a:r>
            <a:endParaRPr lang="el-GR" dirty="0">
              <a:solidFill>
                <a:srgbClr val="00FF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64" name="Picture 4">
            <a:extLst>
              <a:ext uri="{FF2B5EF4-FFF2-40B4-BE49-F238E27FC236}">
                <a16:creationId xmlns:a16="http://schemas.microsoft.com/office/drawing/2014/main" id="{BCD8AC93-A8FC-2E17-1616-2320C6C53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09" y="1575582"/>
            <a:ext cx="11329182" cy="500809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C033038D-3489-0A57-7C6F-2D82149F69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681965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ΚΛΙΜΑΚΕΣ ΑΞΙΟΛΟΓΗΣΗΣ ΕΛΚΩΝ ΠΙΕΣΗΣ, 5</a:t>
            </a:r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462B1339-801E-C73D-07F1-35E1D0A46B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6609" y="956603"/>
            <a:ext cx="11901268" cy="5626759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l-GR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ΚΛΙΜΑΚΑ </a:t>
            </a:r>
            <a:r>
              <a:rPr lang="en-US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CUBBIN &amp; JACKSON (III)</a:t>
            </a:r>
            <a:endParaRPr lang="el-GR" dirty="0">
              <a:solidFill>
                <a:srgbClr val="00FF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012" name="Picture 4">
            <a:extLst>
              <a:ext uri="{FF2B5EF4-FFF2-40B4-BE49-F238E27FC236}">
                <a16:creationId xmlns:a16="http://schemas.microsoft.com/office/drawing/2014/main" id="{3F92D4C3-241C-7DC2-CED0-DB34EEB2B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85" y="1633049"/>
            <a:ext cx="11760591" cy="49503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052C2179-C944-005A-5A38-DF422E8C4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42" y="720309"/>
            <a:ext cx="11732455" cy="6025149"/>
          </a:xfrm>
          <a:prstGeom prst="rect">
            <a:avLst/>
          </a:prstGeom>
        </p:spPr>
      </p:pic>
      <p:sp>
        <p:nvSpPr>
          <p:cNvPr id="3" name="Τίτλος 2">
            <a:extLst>
              <a:ext uri="{FF2B5EF4-FFF2-40B4-BE49-F238E27FC236}">
                <a16:creationId xmlns:a16="http://schemas.microsoft.com/office/drawing/2014/main" id="{D655DCB4-A82A-75B5-F85C-B0F1FF89070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42314" y="112543"/>
            <a:ext cx="11359150" cy="577434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Κλίμακα </a:t>
            </a:r>
            <a:r>
              <a:rPr lang="en-US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Waterlow</a:t>
            </a:r>
            <a:endParaRPr lang="el-GR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012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829ABF9-15E5-18D1-9F27-E8A6DFE9A52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74638"/>
            <a:ext cx="10972800" cy="597559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ΕΚΤΙΜΗΣΗ ΑΣΘΕΝΗ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5AA80E9A-C3B4-19B8-92AD-B605A1BBEF4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12542" y="970672"/>
            <a:ext cx="11469858" cy="541584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Χρόνος αξιολόγησης : </a:t>
            </a:r>
            <a:r>
              <a:rPr lang="el-GR" sz="2800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ΕΞΑΤΟΜΙΚΕΥΜΕΝΟΣ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λιγότερο από 6 ώρες από την εμφάνιση του προβλήματος για το οποίο το άτομο ζήτησε βοήθεια από το νοσοκομείο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el-GR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RCN 2001)</a:t>
            </a:r>
            <a:endParaRPr lang="el-GR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 ώρες (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RCN 2009)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Σε βαριά περιστατικά:  </a:t>
            </a:r>
            <a:r>
              <a:rPr lang="el-GR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άμεσα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68E4EBC5-6744-8F17-DF69-471B21816F7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400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ΕΚΤΙΜΗΣΗ ΑΣΘΕΝΗ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0EF2981B-1F49-0DB1-7B33-222C885BB78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Επανεκτίμηση :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Ή σε τακτά χρονικά διαστήματα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Ή σε οποιαδήποτε χρονική στιγμή εάν η γενική κατάσταση ή η θεραπεία αλλάξει  (επιδείνωση, χειρουργική επέμβαση)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el-GR" sz="28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buNone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καταγραφή διαδικασίας (κλειδί για την εγκυρότητα, υπευθυνότητα, διαχείριση κινδύνου, αξιολόγηση)</a:t>
            </a:r>
          </a:p>
        </p:txBody>
      </p:sp>
      <p:sp>
        <p:nvSpPr>
          <p:cNvPr id="2" name="Βέλος: Δεξιό 1">
            <a:extLst>
              <a:ext uri="{FF2B5EF4-FFF2-40B4-BE49-F238E27FC236}">
                <a16:creationId xmlns:a16="http://schemas.microsoft.com/office/drawing/2014/main" id="{AE71FAD8-B62C-DC0C-367C-DD65A9FBD2F8}"/>
              </a:ext>
            </a:extLst>
          </p:cNvPr>
          <p:cNvSpPr/>
          <p:nvPr/>
        </p:nvSpPr>
        <p:spPr>
          <a:xfrm>
            <a:off x="2400299" y="3624834"/>
            <a:ext cx="3286125" cy="484632"/>
          </a:xfrm>
          <a:prstGeom prst="right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9CF9CF3A-6C46-8888-0022-33C185A3BD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6839" y="304800"/>
            <a:ext cx="9853961" cy="765717"/>
          </a:xfrm>
        </p:spPr>
        <p:txBody>
          <a:bodyPr/>
          <a:lstStyle/>
          <a:p>
            <a:pPr eaLnBrk="1" hangingPunct="1">
              <a:defRPr/>
            </a:pPr>
            <a:r>
              <a:rPr lang="el-GR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Ορισμός</a:t>
            </a:r>
          </a:p>
        </p:txBody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4F4D1226-4AAB-5ED4-C434-D5306A93C1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79863" y="1070517"/>
            <a:ext cx="11255298" cy="5482683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l-GR" sz="2400" b="1" i="1" dirty="0">
                <a:solidFill>
                  <a:srgbClr val="00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l-GR" sz="2400" b="1" i="1" u="sng" dirty="0">
                <a:solidFill>
                  <a:srgbClr val="00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</a:t>
            </a:r>
            <a:r>
              <a:rPr lang="el-GR" sz="2400" i="1" u="sng" dirty="0">
                <a:solidFill>
                  <a:srgbClr val="00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λκος πίεσης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pressure ulcer,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decubitus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ulcer, bed sore)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ονομάζεται κάθε βλάβη του δέρματος ή / και των υποκείμενων ιστών, που αποδίδεται σε μια ποικιλία παραγόντων, από τους οποίους κυριότερος είναι η άσκηση τοπικής πίεσης και εμφανίζεται συνήθως σε περιοχές οστικών προεξοχών.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en-US" sz="2400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US" sz="24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l-GR" sz="24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u="sng" dirty="0">
                <a:solidFill>
                  <a:srgbClr val="00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Τραυματισμός από πίεση </a:t>
            </a:r>
            <a:r>
              <a:rPr lang="el-GR" sz="24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pressure injury)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περιγράφει τη βλάβη τόσο σε εξελκωμένο όσο και σε ανέπαφο δέρμα.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(NPUAP, 13</a:t>
            </a:r>
            <a:r>
              <a:rPr lang="el-GR" sz="1800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Απριλίου 2016)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9618454E-F715-80CD-4855-B21497B49A4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400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ΕΚΤΙΜΗΣΗ-ΦΡΟΝΤΙΔΑ ΔΕΡΜΑΤΟΣ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C3F9DD13-4064-F7A5-F9F9-BDDF290E78C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351692" y="1417638"/>
            <a:ext cx="11605846" cy="5165724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l-G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Σκοπός 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l-GR" sz="2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Η πρώιμη ανίχνευση σημείων ιστικής καταστροφής από πίεση, σε αρχικό στάδιο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η συχνότητα καθορίζεται από τις αλλαγές   στην κατάσταση υγείας του ασθενή (βελτίωση, επιδείνωση)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εξατομικευμένη εκτίμηση περιλαμβάνει διαφορετικές ή περισσότερες περιοχές</a:t>
            </a:r>
          </a:p>
          <a:p>
            <a:pPr eaLnBrk="1" hangingPunct="1">
              <a:defRPr/>
            </a:pPr>
            <a:endParaRPr lang="el-GR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5" name="Rectangle 7">
            <a:extLst>
              <a:ext uri="{FF2B5EF4-FFF2-40B4-BE49-F238E27FC236}">
                <a16:creationId xmlns:a16="http://schemas.microsoft.com/office/drawing/2014/main" id="{A8F35B81-624A-2BF6-01B4-9037C0CD5E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4745" y="152400"/>
            <a:ext cx="10513255" cy="438443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ΠΕΡΙΟΧΕΣ ΕΝΤΟΠΙΣΗΣ ΚΑΤΑΚΛΙΣΕΩΝ</a:t>
            </a:r>
          </a:p>
        </p:txBody>
      </p:sp>
      <p:sp>
        <p:nvSpPr>
          <p:cNvPr id="94216" name="Rectangle 8">
            <a:extLst>
              <a:ext uri="{FF2B5EF4-FFF2-40B4-BE49-F238E27FC236}">
                <a16:creationId xmlns:a16="http://schemas.microsoft.com/office/drawing/2014/main" id="{8022236E-DEB5-D72E-929B-E5D0AD2D9AA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54746" y="801858"/>
            <a:ext cx="5373857" cy="5903742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el-GR" sz="2400" u="sng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Οπίσθια επιφάνεια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ινίο, ωμοπλάτη, ακανθώδης απόφυση, αγκώνας, ιερό οστό, πτέρνα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el-GR" sz="2400" u="sng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Πλάγια επιφάνεια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αυτί, λαγόνιος ακρολοφία, ισχίο, </a:t>
            </a:r>
            <a:r>
              <a:rPr lang="el-GR" sz="2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τροχαντήρας</a:t>
            </a: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αστράγαλος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el-GR" sz="2400" u="sng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Πρόσθια επιφάνεια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πηγούνι, γόνατο, πρόσθια κνημιαία ακρολοφία 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Tx/>
              <a:buChar char="•"/>
              <a:defRPr/>
            </a:pP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Η επισκόπηση των πτερνών και του ιερού οστού αποτελεί προτεραιότητα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en-US" sz="2000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(Clark, Bours &amp; </a:t>
            </a:r>
            <a:r>
              <a:rPr lang="en-US" sz="2000" dirty="0" err="1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Defloor</a:t>
            </a:r>
            <a:r>
              <a:rPr lang="en-US" sz="2000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2004) </a:t>
            </a:r>
          </a:p>
        </p:txBody>
      </p:sp>
      <p:pic>
        <p:nvPicPr>
          <p:cNvPr id="53252" name="Picture 4" descr="ulcerphoto">
            <a:extLst>
              <a:ext uri="{FF2B5EF4-FFF2-40B4-BE49-F238E27FC236}">
                <a16:creationId xmlns:a16="http://schemas.microsoft.com/office/drawing/2014/main" id="{31AB8D5F-1627-C6B7-9CF7-C9462D0F20DD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352"/>
          <a:stretch>
            <a:fillRect/>
          </a:stretch>
        </p:blipFill>
        <p:spPr>
          <a:xfrm>
            <a:off x="5528603" y="590842"/>
            <a:ext cx="6508651" cy="611475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05A4805F-3112-27EB-7A0F-10E24940BC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499" y="114300"/>
            <a:ext cx="11373143" cy="560949"/>
          </a:xfrm>
        </p:spPr>
        <p:txBody>
          <a:bodyPr/>
          <a:lstStyle/>
          <a:p>
            <a:pPr algn="l" eaLnBrk="1" hangingPunct="1"/>
            <a:r>
              <a:rPr lang="el-GR" altLang="el-GR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ΑΛΛΑ ΣΗΜΕΙΑ ΕΝΤΟΠΙΣΗΣ</a:t>
            </a:r>
          </a:p>
        </p:txBody>
      </p:sp>
      <p:sp>
        <p:nvSpPr>
          <p:cNvPr id="363529" name="Rectangle 9">
            <a:extLst>
              <a:ext uri="{FF2B5EF4-FFF2-40B4-BE49-F238E27FC236}">
                <a16:creationId xmlns:a16="http://schemas.microsoft.com/office/drawing/2014/main" id="{15245648-F15A-F3DA-84F3-628A14A4B8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9489" y="998806"/>
            <a:ext cx="11746523" cy="5706794"/>
          </a:xfrm>
        </p:spPr>
        <p:txBody>
          <a:bodyPr/>
          <a:lstStyle/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Πέλμα</a:t>
            </a:r>
          </a:p>
          <a:p>
            <a:pPr eaLnBrk="1" hangingPunct="1">
              <a:defRPr/>
            </a:pPr>
            <a:endParaRPr lang="el-GR" sz="2400" dirty="0">
              <a:solidFill>
                <a:srgbClr val="FFFF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400" dirty="0">
              <a:solidFill>
                <a:srgbClr val="FFFF0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dirty="0"/>
          </a:p>
          <a:p>
            <a:pPr eaLnBrk="1" hangingPunct="1">
              <a:defRPr/>
            </a:pPr>
            <a:endParaRPr lang="el-GR" sz="2400" dirty="0"/>
          </a:p>
          <a:p>
            <a:pPr eaLnBrk="1" hangingPunct="1">
              <a:defRPr/>
            </a:pPr>
            <a:endParaRPr lang="el-GR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Μέρη του σώματος όπου ασκούνται εξωτερικές δυνάμεις από εξοπλισμό-ρουχισμό (ενδοτραχειακός σωλήνας, ενδοφλέβιοι καθετήρες, οξύμετρα, ουροκαθετήρες, παπούτσια, ελαστικά ρούχα κ.λ.π.)</a:t>
            </a:r>
          </a:p>
          <a:p>
            <a:pPr eaLnBrk="1" hangingPunct="1">
              <a:defRPr/>
            </a:pPr>
            <a:endParaRPr lang="el-GR" sz="2400" dirty="0">
              <a:solidFill>
                <a:srgbClr val="FFFF00"/>
              </a:solidFill>
              <a:latin typeface="Tahoma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dirty="0"/>
          </a:p>
        </p:txBody>
      </p:sp>
      <p:pic>
        <p:nvPicPr>
          <p:cNvPr id="55300" name="Picture 6" descr="ANd9GcRxnBKDAAEWQ3ABmG-g8zLv9zCXHBfRmn992ZOBWgvgXx8XAUP-9Q">
            <a:extLst>
              <a:ext uri="{FF2B5EF4-FFF2-40B4-BE49-F238E27FC236}">
                <a16:creationId xmlns:a16="http://schemas.microsoft.com/office/drawing/2014/main" id="{02C2B0D5-0D24-CF60-8A46-44F8988B54C9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0843" y="1600200"/>
            <a:ext cx="5352757" cy="3200400"/>
          </a:xfrm>
          <a:noFill/>
          <a:ln cap="rnd">
            <a:solidFill>
              <a:srgbClr val="FF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1" name="Picture 6" descr="icu-patient">
            <a:extLst>
              <a:ext uri="{FF2B5EF4-FFF2-40B4-BE49-F238E27FC236}">
                <a16:creationId xmlns:a16="http://schemas.microsoft.com/office/drawing/2014/main" id="{8D9E25C5-A766-60E3-F451-D52369B3D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954" y="152400"/>
            <a:ext cx="5376203" cy="4648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BD69DCAF-5601-D506-2003-AD3659C10EC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74638"/>
            <a:ext cx="10972800" cy="470950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ΕΚΤΙΜΗΣΗ-ΦΡΟΝΤΙΔΑ ΔΕΡΜΑΤΟΣ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F9ADB60D-E623-A120-40E5-921462875A3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309489" y="998806"/>
            <a:ext cx="11690253" cy="5584556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l-GR" sz="2800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Σημεία πρώιμης ανάπτυξης ελκών πίεσης :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επίμονο ερύθημα (στάδιο 1)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ερύθημα που δεν ασπρίζει κατά την πίεση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φυσαλίδες 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8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δυσχρωσία</a:t>
            </a:r>
            <a:endParaRPr lang="el-GR" sz="28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τοπική θερμότητα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τοπικό οίδημα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τοπική σκλήρυνση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el-GR" sz="2800" dirty="0"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29E24161-535B-F5E8-E654-9DE4E32F7A0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74638"/>
            <a:ext cx="10972800" cy="583491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ΕΚΤΙΜΗΣΗ-ΦΡΟΝΤΙΔΑ ΔΕΡΜΑΤΟΣ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A5B260B0-ED4A-D584-D199-15DD98D3286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25083" y="1195754"/>
            <a:ext cx="11788726" cy="5433646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l-GR" sz="2800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Άτομα με σκούρο δέρμα :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πορφυρές / μπλε εντοπισμένες περιοχές </a:t>
            </a:r>
            <a:r>
              <a:rPr lang="en-US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του δέρματος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εντοπισμένη θερμότητα που αν επέλθει ιστική βλάβη αντικαθίσταται από ψυχρότητα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εντοπισμένο οίδημα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εντοπισμένη σκλήρυνση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l-G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el-GR" sz="2800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Bennet</a:t>
            </a:r>
            <a:r>
              <a:rPr lang="en-US" sz="2800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1995)</a:t>
            </a:r>
            <a:endParaRPr lang="el-GR" sz="2800" dirty="0">
              <a:solidFill>
                <a:srgbClr val="00FF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3D73AAA2-F1CF-BE07-E135-573AA848465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74638"/>
            <a:ext cx="10972800" cy="583491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ΕΚΤΙΜΗΣΗ</a:t>
            </a:r>
            <a:r>
              <a:rPr lang="en-US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ΦΡΟΝΤΙΔΑ ΔΕΡΜΑΤΟΣ</a:t>
            </a: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6D401906-92A4-028A-F96F-1492A872EEB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95422" y="1153551"/>
            <a:ext cx="11704320" cy="5429811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sz="2800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Σημαντικό :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ενθάρρυνση – εκπαίδευση ασθενή για εκτίμηση του δέρματός του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8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καταγραφή των αλλαγών που παρατηρούνται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8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περιγραφή της παρατήρησης και των μέτρων που ελήφθησαν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9FA8D44D-DB08-3A45-34FD-8657924E3D4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74638"/>
            <a:ext cx="10972800" cy="487362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ΕΚΤΙΜΗΣΗ-ΦΡΟΝΤΙΔΑ ΔΕΡΜΑΤΟΣ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D4A408C4-99D2-6A64-B9B1-4F38960FD41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39151" y="1448972"/>
            <a:ext cx="11549575" cy="513439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επισκόπηση δέρματος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(κατά την πρωινή </a:t>
            </a:r>
            <a:r>
              <a:rPr lang="en-US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περιποίηση και όποτε απαιτείται)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υγιές δέρμα = καθαρό / καλά ενυδατωμένο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πλύσιμο με χλιαρό νερό – ήπιο καθαριστικό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όχι υπερβολική εντριβή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χρήση μη αλκοολούχων ενυδατικών παραγόντων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B9DA32A4-CFE3-4E78-A85A-5C5F63F0D63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500063" y="304653"/>
            <a:ext cx="4786312" cy="956603"/>
          </a:xfrm>
        </p:spPr>
        <p:txBody>
          <a:bodyPr/>
          <a:lstStyle/>
          <a:p>
            <a:pPr algn="l" eaLnBrk="1" hangingPunct="1">
              <a:defRPr/>
            </a:pPr>
            <a:r>
              <a:rPr lang="el-GR" sz="2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ΤΟΠΟΘΕΤΗΣΗ ΑΣΘΕΝΗ </a:t>
            </a:r>
            <a:br>
              <a:rPr lang="el-GR" sz="2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ΑΛΛΑΓΗ ΘΕΣΗΣ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90DAF7CE-9535-06EA-2BE8-F0591DE2A7F3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68813" y="1153552"/>
            <a:ext cx="5560475" cy="5515538"/>
          </a:xfrm>
        </p:spPr>
        <p:txBody>
          <a:bodyPr/>
          <a:lstStyle/>
          <a:p>
            <a:pPr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l-GR" sz="2400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Σκοπός :</a:t>
            </a:r>
          </a:p>
          <a:p>
            <a:pPr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μείωση παρατεταμένης πίεσης σε περιοχές οστικών προεξοχών</a:t>
            </a:r>
          </a:p>
          <a:p>
            <a:pPr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αποφυγή άμεσης επαφής σημείων με οστικές προεξοχές</a:t>
            </a:r>
          </a:p>
          <a:p>
            <a:pPr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ελαχιστοποίηση δυνάμεων διάσπασης και τριβής</a:t>
            </a:r>
          </a:p>
          <a:p>
            <a:pPr indent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διατήρηση – προαγωγή της κινητικής λειτουργικότητας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endParaRPr lang="el-GR" sz="2400" dirty="0">
              <a:latin typeface="Tahoma" pitchFamily="34" charset="0"/>
            </a:endParaRPr>
          </a:p>
        </p:txBody>
      </p:sp>
      <p:pic>
        <p:nvPicPr>
          <p:cNvPr id="44040" name="Picture 8" descr="msotw9_temp0">
            <a:extLst>
              <a:ext uri="{FF2B5EF4-FFF2-40B4-BE49-F238E27FC236}">
                <a16:creationId xmlns:a16="http://schemas.microsoft.com/office/drawing/2014/main" id="{C8B5EF94-CF04-0FB8-70DE-507B130A50AB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lum bright="-6000" contrast="18000"/>
          </a:blip>
          <a:srcRect b="2371"/>
          <a:stretch>
            <a:fillRect/>
          </a:stretch>
        </p:blipFill>
        <p:spPr>
          <a:xfrm>
            <a:off x="5875606" y="-196948"/>
            <a:ext cx="5930975" cy="6696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6350" stA="50000" endA="300" endPos="55000" dir="5400000" sy="-100000" algn="bl" rotWithShape="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3C0E1A8C-A383-B74C-D669-0D6661AC744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8474" y="1"/>
            <a:ext cx="11774658" cy="1268414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ΤΟΠΟΘΕΤΗΣΗ ΑΣΘΕΝΗ </a:t>
            </a:r>
            <a:br>
              <a:rPr lang="el-GR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ΑΛΛΑΓΗ ΘΕΣΗΣ</a:t>
            </a:r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BC2ED8C0-23E0-4394-AE19-3F99E4A26077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98474" y="1406768"/>
            <a:ext cx="6835726" cy="143490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l-GR" sz="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«ο κανόνας των 3</a:t>
            </a:r>
            <a:r>
              <a:rPr lang="en-US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μοιρών»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n-US" sz="24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l-GR" sz="1800" i="1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i="1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Collin et al, 1996</a:t>
            </a:r>
            <a:r>
              <a:rPr lang="el-GR" sz="1800" i="1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1800" i="1" dirty="0" err="1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Defloor</a:t>
            </a:r>
            <a:r>
              <a:rPr lang="en-US" sz="1800" i="1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1997 </a:t>
            </a:r>
            <a:r>
              <a:rPr lang="el-GR" sz="1800" i="1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1800" i="1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1800" i="1" dirty="0">
              <a:solidFill>
                <a:srgbClr val="00FF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108" name="Picture 4" descr="30MOIRES">
            <a:extLst>
              <a:ext uri="{FF2B5EF4-FFF2-40B4-BE49-F238E27FC236}">
                <a16:creationId xmlns:a16="http://schemas.microsoft.com/office/drawing/2014/main" id="{A0937138-0151-F4D0-AF66-F7E7A2439601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lum bright="-18000" contrast="48000"/>
          </a:blip>
          <a:stretch>
            <a:fillRect/>
          </a:stretch>
        </p:blipFill>
        <p:spPr>
          <a:xfrm>
            <a:off x="7239008" y="1406769"/>
            <a:ext cx="4634124" cy="5239447"/>
          </a:xfrm>
          <a:effectLst>
            <a:glow rad="101600">
              <a:schemeClr val="accent4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7110" name="Picture 6" descr="υποστήριξη ποδιών-κεφαλής">
            <a:extLst>
              <a:ext uri="{FF2B5EF4-FFF2-40B4-BE49-F238E27FC236}">
                <a16:creationId xmlns:a16="http://schemas.microsoft.com/office/drawing/2014/main" id="{E7AB84D0-92AA-B6BD-CE7D-605F0834FC66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>
            <a:lum bright="-18000" contrast="54000"/>
          </a:blip>
          <a:srcRect/>
          <a:stretch>
            <a:fillRect/>
          </a:stretch>
        </p:blipFill>
        <p:spPr>
          <a:xfrm>
            <a:off x="121031" y="3179299"/>
            <a:ext cx="6911594" cy="3497728"/>
          </a:xfr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63" name="Rectangle 11">
            <a:extLst>
              <a:ext uri="{FF2B5EF4-FFF2-40B4-BE49-F238E27FC236}">
                <a16:creationId xmlns:a16="http://schemas.microsoft.com/office/drawing/2014/main" id="{B8DB4804-B7DE-2E9B-9B50-1CB95D37A8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86613" y="381000"/>
            <a:ext cx="4457700" cy="17526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l-GR" sz="2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ΘΕΣΗ 1: ΤΡΙΩΝ ΤΕΤΑΡΤΩΝ</a:t>
            </a:r>
            <a:br>
              <a:rPr lang="el-GR" sz="2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ανακούφιση από την πίεση στο ιερό οστό, τις ωμοπλάτες και τη δεξιά πλευρά του σώματος</a:t>
            </a:r>
            <a:endParaRPr lang="el-GR" sz="20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7565" name="Rectangle 13">
            <a:extLst>
              <a:ext uri="{FF2B5EF4-FFF2-40B4-BE49-F238E27FC236}">
                <a16:creationId xmlns:a16="http://schemas.microsoft.com/office/drawing/2014/main" id="{D5FD08BB-7FCF-F3F7-23A1-C73ABCDFF236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07963" y="2900363"/>
            <a:ext cx="11619914" cy="3805237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Μαξιλάρι κάτω από </a:t>
            </a:r>
            <a:r>
              <a:rPr lang="el-GR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τον αστράγαλο, </a:t>
            </a: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ώστε να ανακουφιστούν οι οστικές προεξοχές.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Μαξιλάρι που υποστηρίζει κατά μήκος το (δε) κάτω άκρο, σε μια έκταση από τη βουβωνική περιοχή μέχρι ακριβώς πριν τον αστράγαλο, </a:t>
            </a:r>
            <a:r>
              <a:rPr lang="el-GR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που προστατεύει το (δε) γόνατο από την πίεση, </a:t>
            </a: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ενώ επιτρέπει τη ραχιαία κάμψη του αστραγάλου.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3) Μαξιλάρι κάτω από τον θώρακα που υποστηρίζει </a:t>
            </a:r>
            <a:r>
              <a:rPr lang="el-GR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τον (δε) ώμο </a:t>
            </a: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και το άνω άκρο, προστατεύοντας τον αγκώνα από την καταστροφική πίεση, και 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Μαξιλάρι που υποστηρίζει το κεφάλι και τον αυχένα.  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l-GR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Για την (αρ) πλευρά του σώματος, ακολουθούνται αντιστρόφως οι ίδιες τεχνικές</a:t>
            </a: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9636" name="Picture 14">
            <a:extLst>
              <a:ext uri="{FF2B5EF4-FFF2-40B4-BE49-F238E27FC236}">
                <a16:creationId xmlns:a16="http://schemas.microsoft.com/office/drawing/2014/main" id="{949405D9-4EF3-6D34-6693-B7129619ADD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7963" y="380999"/>
            <a:ext cx="6350025" cy="2519363"/>
          </a:xfrm>
          <a:solidFill>
            <a:schemeClr val="accent1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1" name="Rectangle 5">
            <a:extLst>
              <a:ext uri="{FF2B5EF4-FFF2-40B4-BE49-F238E27FC236}">
                <a16:creationId xmlns:a16="http://schemas.microsoft.com/office/drawing/2014/main" id="{708CEEB0-2B5A-5849-4D77-FE4818FA43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" y="0"/>
            <a:ext cx="10050834" cy="609601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Ανατομία Δέρματος</a:t>
            </a:r>
          </a:p>
        </p:txBody>
      </p:sp>
      <p:pic>
        <p:nvPicPr>
          <p:cNvPr id="12291" name="Picture 9">
            <a:extLst>
              <a:ext uri="{FF2B5EF4-FFF2-40B4-BE49-F238E27FC236}">
                <a16:creationId xmlns:a16="http://schemas.microsoft.com/office/drawing/2014/main" id="{6B9722F2-EEAC-4D54-6477-0CB4945474AC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374" y="802888"/>
            <a:ext cx="11689826" cy="5820936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76" name="Rectangle 4">
            <a:extLst>
              <a:ext uri="{FF2B5EF4-FFF2-40B4-BE49-F238E27FC236}">
                <a16:creationId xmlns:a16="http://schemas.microsoft.com/office/drawing/2014/main" id="{40ECB2D0-03DD-9062-CE62-C7C8206C2F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558088" y="200025"/>
            <a:ext cx="4338490" cy="2314575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l-GR" sz="2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ΘΕΣΗ 2: ΕΝΟΣ ΤΕΤΑΡΤΟΥ</a:t>
            </a:r>
            <a:br>
              <a:rPr lang="el-GR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ανακούφιση από την πίεση στον αριστερό </a:t>
            </a:r>
            <a:r>
              <a:rPr lang="el-GR" sz="2400" dirty="0" err="1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τροχαντήρα</a:t>
            </a: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/ γλουτό / αγκώνα και πτέρνες</a:t>
            </a:r>
            <a:endParaRPr lang="el-GR" sz="20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2678" name="Rectangle 6">
            <a:extLst>
              <a:ext uri="{FF2B5EF4-FFF2-40B4-BE49-F238E27FC236}">
                <a16:creationId xmlns:a16="http://schemas.microsoft.com/office/drawing/2014/main" id="{0E854DB2-CACD-2658-A8BC-8EB25D572C36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42875" y="3171825"/>
            <a:ext cx="11758393" cy="3609975"/>
          </a:xfrm>
        </p:spPr>
        <p:txBody>
          <a:bodyPr/>
          <a:lstStyle/>
          <a:p>
            <a:pPr indent="342900" eaLnBrk="1" hangingPunct="1">
              <a:lnSpc>
                <a:spcPct val="150000"/>
              </a:lnSpc>
              <a:defRPr/>
            </a:pP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Μαξιλάρι εκτείνεται από τους ώμους μέχρι το γοφό, </a:t>
            </a:r>
            <a:r>
              <a:rPr lang="el-GR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κάτω από την (αρ) πλευρά </a:t>
            </a: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για υποστήριξη και παρεμπόδιση κύλισης πάνω στην πλάτη.</a:t>
            </a:r>
          </a:p>
          <a:p>
            <a:pPr indent="342900" eaLnBrk="1" hangingPunct="1">
              <a:lnSpc>
                <a:spcPct val="150000"/>
              </a:lnSpc>
              <a:defRPr/>
            </a:pP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Μαξιλάρι  υποστηρίζει </a:t>
            </a:r>
            <a:r>
              <a:rPr lang="el-GR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το (αρ) κάτω άκρο &amp; εκτείνεται από το γλουτό μέχρι  επάνω από τον αστράγαλο,</a:t>
            </a: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αφήνοντας την πτέρνα ελεύθερη επαφής &amp; βοηθάει στην άρση της πίεσης από την (αρ) κατά γόνυ άρθρωση, και</a:t>
            </a:r>
          </a:p>
          <a:p>
            <a:pPr indent="342900" eaLnBrk="1" hangingPunct="1">
              <a:lnSpc>
                <a:spcPct val="150000"/>
              </a:lnSpc>
              <a:defRPr/>
            </a:pP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Ένα επιπρόσθετο μαξιλάρι για υποστήριξη </a:t>
            </a:r>
            <a:r>
              <a:rPr lang="el-GR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στο (δε) αστράγαλο.</a:t>
            </a:r>
          </a:p>
          <a:p>
            <a:pPr indent="342900" eaLnBrk="1" hangingPunct="1">
              <a:lnSpc>
                <a:spcPct val="150000"/>
              </a:lnSpc>
              <a:defRPr/>
            </a:pPr>
            <a:r>
              <a:rPr lang="el-GR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Για την (δε) πλευρά του σώματος, ακολουθούνται αντιστρόφως οι ίδιες τεχνικές. </a:t>
            </a:r>
          </a:p>
        </p:txBody>
      </p:sp>
      <p:pic>
        <p:nvPicPr>
          <p:cNvPr id="70660" name="Picture 7">
            <a:extLst>
              <a:ext uri="{FF2B5EF4-FFF2-40B4-BE49-F238E27FC236}">
                <a16:creationId xmlns:a16="http://schemas.microsoft.com/office/drawing/2014/main" id="{D40980BC-4640-1B09-6FBC-CB7625B0001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5422" y="381000"/>
            <a:ext cx="6919766" cy="2619375"/>
          </a:xfrm>
          <a:solidFill>
            <a:schemeClr val="accent1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4" name="Rectangle 4">
            <a:extLst>
              <a:ext uri="{FF2B5EF4-FFF2-40B4-BE49-F238E27FC236}">
                <a16:creationId xmlns:a16="http://schemas.microsoft.com/office/drawing/2014/main" id="{8C03289D-5501-9E93-DB8D-48F535FF04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72538" y="1066800"/>
            <a:ext cx="3057524" cy="11430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l-GR" sz="2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ΘΕΣΗ 3: ΥΠΤΙΑ ΘΕΣΗ</a:t>
            </a:r>
            <a:br>
              <a:rPr lang="el-GR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ανακούφιση από την πίεση πίσω από τα γόνατα και τις πτέρνες</a:t>
            </a:r>
          </a:p>
        </p:txBody>
      </p:sp>
      <p:sp>
        <p:nvSpPr>
          <p:cNvPr id="414726" name="Rectangle 6">
            <a:extLst>
              <a:ext uri="{FF2B5EF4-FFF2-40B4-BE49-F238E27FC236}">
                <a16:creationId xmlns:a16="http://schemas.microsoft.com/office/drawing/2014/main" id="{6423DD64-09A6-D9AC-EDA2-E2B53A7D06BB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36097" y="3291840"/>
            <a:ext cx="11296357" cy="3337560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Μαξιλάρι που ανακουφίζει </a:t>
            </a:r>
            <a:r>
              <a:rPr lang="el-GR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την πίσω πλευρά των γονάτων </a:t>
            </a: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και αίρει την ένταση από τους συνδέσμους και τους τένοντες. Το μαξιλάρι πρέπει να εκτείνεται </a:t>
            </a:r>
            <a:r>
              <a:rPr lang="el-GR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από το πίσω μέρος των μηρών μέχρι ακριβώς πάνω από τους αστραγάλους, </a:t>
            </a:r>
            <a:r>
              <a:rPr lang="el-GR" sz="200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αφήνοντας τις πτέρνες ελεύθερες επαφής με το κρεβάτι ή το μαξιλάρι.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Επιπρόσθετα μαξιλάρια μπορούν να χρησιμοποιηθούν για να υποστηρίξουν </a:t>
            </a:r>
            <a:r>
              <a:rPr lang="el-GR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τα άνω άκρα και να παρεμποδίσουν την πίεση στους αγκώνες, </a:t>
            </a: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καθώς και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3) Μαξιλάρια που υποστηρίζουν το κεφάλι και τον αυχένα.</a:t>
            </a:r>
          </a:p>
          <a:p>
            <a:pPr eaLnBrk="1" hangingPunct="1">
              <a:lnSpc>
                <a:spcPct val="90000"/>
              </a:lnSpc>
              <a:defRPr/>
            </a:pPr>
            <a:endParaRPr lang="el-GR" sz="2000" dirty="0">
              <a:solidFill>
                <a:srgbClr val="FFFF00"/>
              </a:solidFill>
            </a:endParaRPr>
          </a:p>
        </p:txBody>
      </p:sp>
      <p:pic>
        <p:nvPicPr>
          <p:cNvPr id="71684" name="Picture 7">
            <a:extLst>
              <a:ext uri="{FF2B5EF4-FFF2-40B4-BE49-F238E27FC236}">
                <a16:creationId xmlns:a16="http://schemas.microsoft.com/office/drawing/2014/main" id="{CD18D836-3967-CAC1-FDBE-1181751128C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4912" y="381000"/>
            <a:ext cx="8267626" cy="2676525"/>
          </a:xfrm>
          <a:solidFill>
            <a:schemeClr val="accent1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2" name="Rectangle 4">
            <a:extLst>
              <a:ext uri="{FF2B5EF4-FFF2-40B4-BE49-F238E27FC236}">
                <a16:creationId xmlns:a16="http://schemas.microsoft.com/office/drawing/2014/main" id="{77129888-8268-A528-27AC-ABCE68FA8B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86788" y="914400"/>
            <a:ext cx="3228974" cy="1143000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  <a:defRPr/>
            </a:pPr>
            <a:r>
              <a:rPr lang="el-GR" sz="2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ΘΕΣΗ 4: ΚΑΘΙΣΤΙΚΗ ΘΕΣΗ</a:t>
            </a:r>
            <a:r>
              <a:rPr lang="en-US" sz="2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ΣΤΟ ΚΡΕΒΑΤΙ</a:t>
            </a:r>
            <a:br>
              <a:rPr lang="el-GR" sz="2400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40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ανακούφιση από πίεση στα </a:t>
            </a:r>
            <a:br>
              <a:rPr lang="el-GR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γόνατα / πτέρνες / αγκώνες</a:t>
            </a:r>
          </a:p>
        </p:txBody>
      </p:sp>
      <p:sp>
        <p:nvSpPr>
          <p:cNvPr id="416774" name="Rectangle 6">
            <a:extLst>
              <a:ext uri="{FF2B5EF4-FFF2-40B4-BE49-F238E27FC236}">
                <a16:creationId xmlns:a16="http://schemas.microsoft.com/office/drawing/2014/main" id="{FF17F04D-541B-0217-610D-1728CED9A860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267285" y="2971800"/>
            <a:ext cx="11310425" cy="3700463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None/>
              <a:defRPr/>
            </a:pP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Μαξιλάρι που υποστηρίζει το κεφάλι και τον αυχένα. </a:t>
            </a:r>
          </a:p>
          <a:p>
            <a:pPr marL="0" indent="0" eaLnBrk="1" hangingPunct="1">
              <a:lnSpc>
                <a:spcPct val="150000"/>
              </a:lnSpc>
              <a:buNone/>
              <a:defRPr/>
            </a:pP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Μαξιλάρι που εκτείνεται από το μέσον των μηρών μέχρι ακριβώς επάνω από τους αστραγάλους και αφήνει τις πτέρνες ελεύθερες επαφής, ενώ παράλληλα ανακουφίζει την ένταση στην κατά γόνυ άρθρωση.</a:t>
            </a:r>
          </a:p>
          <a:p>
            <a:pPr marL="0" indent="0" eaLnBrk="1" hangingPunct="1">
              <a:lnSpc>
                <a:spcPct val="150000"/>
              </a:lnSpc>
              <a:buNone/>
              <a:defRPr/>
            </a:pP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3) Μαξιλάρια κάτω από κάθε βραχίονα υποστηρίζουν τον βραχίονα </a:t>
            </a:r>
            <a:r>
              <a:rPr lang="el-GR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αλλά και την άκρα χείρα με την τελευταία να έχει υψηλότερη κλίση από τον αγκώνα, ώστε να διευκολύνεται η παροχέτευση της λέμφου. </a:t>
            </a:r>
            <a:r>
              <a:rPr lang="el-GR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Σιγουρευτείτε ότι οι αγκώνες είναι τελείως ελεύθεροι πίεσης. </a:t>
            </a:r>
          </a:p>
          <a:p>
            <a:pPr marL="0" indent="0" eaLnBrk="1" hangingPunct="1">
              <a:lnSpc>
                <a:spcPct val="150000"/>
              </a:lnSpc>
              <a:buNone/>
              <a:defRPr/>
            </a:pPr>
            <a:r>
              <a:rPr lang="el-GR" sz="2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Αν υπάρχει η δυνατότητα, ενεργοποιείστε το φρένο γόνατος του κρεβατιού και δώστε κλίση 15 μοιρών ώστε να προληφθούν οι δυνάμεις διάσπασης.</a:t>
            </a:r>
          </a:p>
          <a:p>
            <a:pPr eaLnBrk="1" hangingPunct="1">
              <a:lnSpc>
                <a:spcPct val="150000"/>
              </a:lnSpc>
              <a:defRPr/>
            </a:pPr>
            <a:endParaRPr lang="el-GR" sz="20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2708" name="Picture 7">
            <a:extLst>
              <a:ext uri="{FF2B5EF4-FFF2-40B4-BE49-F238E27FC236}">
                <a16:creationId xmlns:a16="http://schemas.microsoft.com/office/drawing/2014/main" id="{465830DB-3B27-C273-3F94-3AC29C04FBC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7285" y="304800"/>
            <a:ext cx="8119477" cy="2295525"/>
          </a:xfrm>
          <a:solidFill>
            <a:schemeClr val="accent1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15ACC735-49B0-0EF4-BCEA-4976920402B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168812"/>
            <a:ext cx="12192000" cy="1026942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ΤΟΠΟΘΕΤΗΣΗ ΑΣΘΕΝΗ</a:t>
            </a:r>
            <a:r>
              <a:rPr lang="en-US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ΣΕ ΚΑΘΙΣΤΙΚΗ ΘΕΣΗ Ή ΑΜΑΞΙΔΙΟ </a:t>
            </a:r>
            <a:b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ΑΛΛΑΓΗ ΘΕΣΗΣ</a:t>
            </a: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F000BD5A-AFFC-B9D6-B313-323A9B7CE874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041009"/>
            <a:ext cx="5511802" cy="5093091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ανακατανομή βάρους σώματος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l-GR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ευθυγράμμιση κορμού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l-GR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υποστήριξη άκρου πόδα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l-GR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  <a:defRPr/>
            </a:pPr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χρήση μέσων ανακούφισης από την πίεση</a:t>
            </a:r>
          </a:p>
        </p:txBody>
      </p:sp>
      <p:pic>
        <p:nvPicPr>
          <p:cNvPr id="64516" name="Picture 4" descr="anapiros">
            <a:extLst>
              <a:ext uri="{FF2B5EF4-FFF2-40B4-BE49-F238E27FC236}">
                <a16:creationId xmlns:a16="http://schemas.microsoft.com/office/drawing/2014/main" id="{58089E4B-D2E1-242D-6E48-D9DD986F4F75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lum bright="-18000" contrast="42000"/>
          </a:blip>
          <a:stretch>
            <a:fillRect/>
          </a:stretch>
        </p:blipFill>
        <p:spPr>
          <a:xfrm>
            <a:off x="5369953" y="1412875"/>
            <a:ext cx="6136247" cy="4032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Rectangle 2">
            <a:extLst>
              <a:ext uri="{FF2B5EF4-FFF2-40B4-BE49-F238E27FC236}">
                <a16:creationId xmlns:a16="http://schemas.microsoft.com/office/drawing/2014/main" id="{3DD946E2-0946-59DC-EC04-0D8A9EFD45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92369" y="0"/>
            <a:ext cx="11155680" cy="471488"/>
          </a:xfrm>
        </p:spPr>
        <p:txBody>
          <a:bodyPr/>
          <a:lstStyle/>
          <a:p>
            <a:pPr eaLnBrk="1" hangingPunct="1">
              <a:defRPr/>
            </a:pPr>
            <a:r>
              <a:rPr lang="el-GR" sz="20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ΤΟΠΟΘΕΤΗΣΗ ΑΣΘΕΝΗ ΣΕ ΚΑΘΙΣΤΙΚΗ ΘΕΣΗ Ή ΑΜΑΞΙΔΙΟ</a:t>
            </a:r>
          </a:p>
        </p:txBody>
      </p:sp>
      <p:pic>
        <p:nvPicPr>
          <p:cNvPr id="75779" name="Picture 3" descr="drawing showing 90 degree angles at ankle, knee and hip">
            <a:extLst>
              <a:ext uri="{FF2B5EF4-FFF2-40B4-BE49-F238E27FC236}">
                <a16:creationId xmlns:a16="http://schemas.microsoft.com/office/drawing/2014/main" id="{5030969F-950F-E2E6-F051-52D250E6E1F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72513" y="3238500"/>
            <a:ext cx="3348034" cy="2190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844" name="Rectangle 4">
            <a:extLst>
              <a:ext uri="{FF2B5EF4-FFF2-40B4-BE49-F238E27FC236}">
                <a16:creationId xmlns:a16="http://schemas.microsoft.com/office/drawing/2014/main" id="{BD66BF24-BEE9-0BD0-5018-84D4019752AB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 rot="10800000" flipV="1">
            <a:off x="10329862" y="5751513"/>
            <a:ext cx="1552575" cy="849311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sz="2400" b="1" dirty="0">
                <a:solidFill>
                  <a:srgbClr val="99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"/>
              </a:rPr>
              <a:t>● </a:t>
            </a:r>
            <a:r>
              <a:rPr lang="el-GR" sz="1800" b="1" dirty="0">
                <a:solidFill>
                  <a:srgbClr val="99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Σωστό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"/>
              </a:rPr>
              <a:t>●</a:t>
            </a:r>
            <a:r>
              <a:rPr lang="el-GR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"/>
              </a:rPr>
              <a:t> </a:t>
            </a:r>
            <a:r>
              <a:rPr lang="el-GR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Λάθος</a:t>
            </a:r>
            <a:r>
              <a:rPr lang="el-GR" sz="1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75781" name="Picture 5" descr="03_bad_posture">
            <a:extLst>
              <a:ext uri="{FF2B5EF4-FFF2-40B4-BE49-F238E27FC236}">
                <a16:creationId xmlns:a16="http://schemas.microsoft.com/office/drawing/2014/main" id="{54FF6063-C74C-66AD-3EDF-EBFEFF29F848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72513" y="671513"/>
            <a:ext cx="3348035" cy="23764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82" name="Picture 6" descr="rea-confident-posture">
            <a:extLst>
              <a:ext uri="{FF2B5EF4-FFF2-40B4-BE49-F238E27FC236}">
                <a16:creationId xmlns:a16="http://schemas.microsoft.com/office/drawing/2014/main" id="{4A9CA714-F6B8-BEBD-57E1-74B641B57CDA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1450" y="471488"/>
            <a:ext cx="8229599" cy="6129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oyer">
            <a:extLst>
              <a:ext uri="{FF2B5EF4-FFF2-40B4-BE49-F238E27FC236}">
                <a16:creationId xmlns:a16="http://schemas.microsoft.com/office/drawing/2014/main" id="{4F9D4E4E-07D3-0C71-DE27-24A078D66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352800"/>
            <a:ext cx="2514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3" name="Picture 3" descr="ANd9GcSKlZ29oy6IH5cQuNPxInBwStr3JvM9gx9dKLv2KiYBPiqC4bN-">
            <a:extLst>
              <a:ext uri="{FF2B5EF4-FFF2-40B4-BE49-F238E27FC236}">
                <a16:creationId xmlns:a16="http://schemas.microsoft.com/office/drawing/2014/main" id="{04266B63-EFE4-A62E-4B58-EC6601EFE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946526"/>
            <a:ext cx="312420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4" name="AutoShape 4" descr="Super-users demonstrating a safe patient lift.">
            <a:extLst>
              <a:ext uri="{FF2B5EF4-FFF2-40B4-BE49-F238E27FC236}">
                <a16:creationId xmlns:a16="http://schemas.microsoft.com/office/drawing/2014/main" id="{A8C20380-0774-1CCE-7A61-FF06269C05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67250" y="2371725"/>
            <a:ext cx="28575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l-GR" sz="18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76805" name="AutoShape 5" descr="Super-users demonstrating a safe patient lift.">
            <a:extLst>
              <a:ext uri="{FF2B5EF4-FFF2-40B4-BE49-F238E27FC236}">
                <a16:creationId xmlns:a16="http://schemas.microsoft.com/office/drawing/2014/main" id="{C49EBCEA-16A2-2E15-0DEB-E2A9397610D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67250" y="2371725"/>
            <a:ext cx="28575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l-GR" sz="18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76806" name="AutoShape 6" descr="Super-users demonstrating a safe patient lift.">
            <a:extLst>
              <a:ext uri="{FF2B5EF4-FFF2-40B4-BE49-F238E27FC236}">
                <a16:creationId xmlns:a16="http://schemas.microsoft.com/office/drawing/2014/main" id="{66336407-648A-3006-1A2D-C7ED3AE6E15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67250" y="2371725"/>
            <a:ext cx="28575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4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n-US" altLang="el-GR" sz="18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pic>
        <p:nvPicPr>
          <p:cNvPr id="76807" name="Picture 7" descr="ANd9GcRasIz60y1taj_yCWvWB9sm_c2o_VyXhX_kLLFuWs8Vum9MFkex">
            <a:extLst>
              <a:ext uri="{FF2B5EF4-FFF2-40B4-BE49-F238E27FC236}">
                <a16:creationId xmlns:a16="http://schemas.microsoft.com/office/drawing/2014/main" id="{60B387C8-074C-8DD8-5A3C-B2EA64392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020764"/>
            <a:ext cx="3581400" cy="286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8" name="Picture 8" descr="beasytrans">
            <a:extLst>
              <a:ext uri="{FF2B5EF4-FFF2-40B4-BE49-F238E27FC236}">
                <a16:creationId xmlns:a16="http://schemas.microsoft.com/office/drawing/2014/main" id="{DB27992B-94C7-F742-D245-9531635FD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676" y="3949700"/>
            <a:ext cx="3133725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1897" name="Rectangle 9">
            <a:extLst>
              <a:ext uri="{FF2B5EF4-FFF2-40B4-BE49-F238E27FC236}">
                <a16:creationId xmlns:a16="http://schemas.microsoft.com/office/drawing/2014/main" id="{465A1E89-9BCE-1B03-349D-E7D55CB680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76201"/>
            <a:ext cx="8229600" cy="900113"/>
          </a:xfrm>
        </p:spPr>
        <p:txBody>
          <a:bodyPr/>
          <a:lstStyle/>
          <a:p>
            <a:pPr eaLnBrk="1" hangingPunct="1">
              <a:defRPr/>
            </a:pPr>
            <a:r>
              <a:rPr lang="el-GR" sz="3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ΠΡΟΣΤΑΣΙΑ ΑΠΟ ΤΙΣ ΔΥΝΑΜΕΙΣ ΔΙΑΣΠΑΣΗΣ ΚΑΙ ΤΡΙΒΗΣ</a:t>
            </a:r>
          </a:p>
        </p:txBody>
      </p:sp>
      <p:pic>
        <p:nvPicPr>
          <p:cNvPr id="76810" name="Picture 10" descr="729621">
            <a:extLst>
              <a:ext uri="{FF2B5EF4-FFF2-40B4-BE49-F238E27FC236}">
                <a16:creationId xmlns:a16="http://schemas.microsoft.com/office/drawing/2014/main" id="{69732A5C-C60A-1AFF-37E4-17A8A54AB45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1" y="1295400"/>
            <a:ext cx="1838325" cy="1905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938" name="Rectangle 2">
            <a:extLst>
              <a:ext uri="{FF2B5EF4-FFF2-40B4-BE49-F238E27FC236}">
                <a16:creationId xmlns:a16="http://schemas.microsoft.com/office/drawing/2014/main" id="{5C5CD5BF-8504-0C9E-7D21-B1D9FD13F0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303214"/>
            <a:ext cx="10972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l-GR" sz="33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ΠΡΟΣΤΑΣΙΑ ΑΠΟ ΤΙΣ ΔΥΝΑΜΕΙΣ ΔΙΑΣΠΑΣΗΣ ΚΑΙ ΤΡΙΒΗΣ</a:t>
            </a:r>
          </a:p>
        </p:txBody>
      </p:sp>
      <p:pic>
        <p:nvPicPr>
          <p:cNvPr id="77827" name="Picture 3" descr="6116">
            <a:extLst>
              <a:ext uri="{FF2B5EF4-FFF2-40B4-BE49-F238E27FC236}">
                <a16:creationId xmlns:a16="http://schemas.microsoft.com/office/drawing/2014/main" id="{7C55BEF6-1FC6-913B-B61A-FA21165C5A4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685925"/>
            <a:ext cx="4673600" cy="381159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29" name="Picture 5" descr="hydrocoll2_rdax_250x250">
            <a:extLst>
              <a:ext uri="{FF2B5EF4-FFF2-40B4-BE49-F238E27FC236}">
                <a16:creationId xmlns:a16="http://schemas.microsoft.com/office/drawing/2014/main" id="{C09A9741-BB91-AC89-F177-6CA63E4E2712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00799" y="1685924"/>
            <a:ext cx="5343525" cy="4143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13146-71AE-BBF4-00C6-906CD9A6E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671513"/>
          </a:xfrm>
        </p:spPr>
        <p:txBody>
          <a:bodyPr/>
          <a:lstStyle/>
          <a:p>
            <a:pPr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ΠΡΟΣΤΑΣΙΑ ΑΠΟ ΤΙΣ ΔΥΝΑΜΕΙΣ ΔΙΑΣΠΑΣΗΣ ΚΑΙ ΤΡΙΒΗΣ</a:t>
            </a:r>
          </a:p>
        </p:txBody>
      </p:sp>
      <p:pic>
        <p:nvPicPr>
          <p:cNvPr id="78851" name="Picture 4" descr="ProAxis_beautyinchair">
            <a:extLst>
              <a:ext uri="{FF2B5EF4-FFF2-40B4-BE49-F238E27FC236}">
                <a16:creationId xmlns:a16="http://schemas.microsoft.com/office/drawing/2014/main" id="{DBE65D56-30E6-96AE-8A8E-0D8257CFD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671513"/>
            <a:ext cx="2566988" cy="275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2" name="Picture 3" descr="Full-size image (47 K)">
            <a:extLst>
              <a:ext uri="{FF2B5EF4-FFF2-40B4-BE49-F238E27FC236}">
                <a16:creationId xmlns:a16="http://schemas.microsoft.com/office/drawing/2014/main" id="{A82869F2-CD15-749B-6199-8F1E39107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" y="671513"/>
            <a:ext cx="9039226" cy="592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3" name="Picture 5" descr="ANd9GcS3r9aDoWwI9kQ1ZxN9tuoVVPV6-Dq8z4MymlbyVtQA9AnXyVJ_">
            <a:extLst>
              <a:ext uri="{FF2B5EF4-FFF2-40B4-BE49-F238E27FC236}">
                <a16:creationId xmlns:a16="http://schemas.microsoft.com/office/drawing/2014/main" id="{2AADB1F2-FEF2-37E8-B480-D98393399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3769519"/>
            <a:ext cx="2566988" cy="2534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4" name="Rectangle 2">
            <a:extLst>
              <a:ext uri="{FF2B5EF4-FFF2-40B4-BE49-F238E27FC236}">
                <a16:creationId xmlns:a16="http://schemas.microsoft.com/office/drawing/2014/main" id="{E038EF58-54BF-26E5-0D41-3EBC96BCB3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37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ΜΕΙΩΣΗ ΠΙΕΣΗΣ ΣΤΙΣ ΠΤΕΡΝΕΣ</a:t>
            </a:r>
          </a:p>
        </p:txBody>
      </p:sp>
      <p:sp>
        <p:nvSpPr>
          <p:cNvPr id="428035" name="Rectangle 3">
            <a:extLst>
              <a:ext uri="{FF2B5EF4-FFF2-40B4-BE49-F238E27FC236}">
                <a16:creationId xmlns:a16="http://schemas.microsoft.com/office/drawing/2014/main" id="{D779719B-5F1D-882D-CC6F-A60D3C36F0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72941" y="1371598"/>
            <a:ext cx="5927847" cy="5211764"/>
          </a:xfrm>
        </p:spPr>
        <p:txBody>
          <a:bodyPr/>
          <a:lstStyle/>
          <a:p>
            <a:pPr eaLnBrk="1" hangingPunct="1">
              <a:defRPr/>
            </a:pPr>
            <a:r>
              <a:rPr lang="el-GR" sz="2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Συχνότητα</a:t>
            </a:r>
            <a:r>
              <a:rPr lang="en-US" sz="2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ελκών πίεσης</a:t>
            </a:r>
          </a:p>
          <a:p>
            <a:pPr marL="0" indent="0" eaLnBrk="1" hangingPunct="1">
              <a:buNone/>
              <a:defRPr/>
            </a:pPr>
            <a:r>
              <a:rPr lang="el-GR" sz="2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στις πτέρνες</a:t>
            </a:r>
            <a:r>
              <a:rPr lang="en-US" sz="2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→</a:t>
            </a:r>
            <a:r>
              <a:rPr lang="el-GR" sz="2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1:3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60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l-GR" sz="2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Έλκη που:</a:t>
            </a:r>
          </a:p>
          <a:p>
            <a:pPr eaLnBrk="1" hangingPunct="1">
              <a:buFontTx/>
              <a:buChar char="-"/>
              <a:defRPr/>
            </a:pPr>
            <a:r>
              <a:rPr lang="el-GR" sz="2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Είναι επώδυνα</a:t>
            </a:r>
          </a:p>
          <a:p>
            <a:pPr eaLnBrk="1" hangingPunct="1">
              <a:buFontTx/>
              <a:buChar char="-"/>
              <a:defRPr/>
            </a:pPr>
            <a:r>
              <a:rPr lang="el-GR" sz="2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Καταργούν τη λειτουργικότητα</a:t>
            </a:r>
          </a:p>
          <a:p>
            <a:pPr eaLnBrk="1" hangingPunct="1">
              <a:buFontTx/>
              <a:buChar char="-"/>
              <a:defRPr/>
            </a:pPr>
            <a:r>
              <a:rPr lang="el-GR" sz="2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Προκαλούν αίσθημα ντροπής</a:t>
            </a:r>
          </a:p>
          <a:p>
            <a:pPr eaLnBrk="1" hangingPunct="1">
              <a:buFontTx/>
              <a:buNone/>
              <a:defRPr/>
            </a:pPr>
            <a:endParaRPr lang="el-GR" sz="26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  <a:defRPr/>
            </a:pPr>
            <a:r>
              <a:rPr lang="el-GR" sz="2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●</a:t>
            </a:r>
            <a:r>
              <a:rPr lang="en-US" sz="2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Πρέπει να διασφαλίζεται</a:t>
            </a:r>
          </a:p>
          <a:p>
            <a:pPr eaLnBrk="1" hangingPunct="1">
              <a:buFontTx/>
              <a:buNone/>
              <a:defRPr/>
            </a:pPr>
            <a:r>
              <a:rPr lang="el-GR" sz="2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η ύπαρξη ψηλαφητού σφυγμού</a:t>
            </a:r>
          </a:p>
        </p:txBody>
      </p:sp>
      <p:pic>
        <p:nvPicPr>
          <p:cNvPr id="79876" name="Picture 4" descr="Murandu1">
            <a:extLst>
              <a:ext uri="{FF2B5EF4-FFF2-40B4-BE49-F238E27FC236}">
                <a16:creationId xmlns:a16="http://schemas.microsoft.com/office/drawing/2014/main" id="{435E67D8-5C63-AC06-3480-FED0E0BA2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9" y="1417637"/>
            <a:ext cx="5375396" cy="484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Exploded%20Mattress">
            <a:extLst>
              <a:ext uri="{FF2B5EF4-FFF2-40B4-BE49-F238E27FC236}">
                <a16:creationId xmlns:a16="http://schemas.microsoft.com/office/drawing/2014/main" id="{B48E0C63-2C2A-28F5-4F7B-DFA2050E0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1152526"/>
            <a:ext cx="2190750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899" name="Picture 3">
            <a:extLst>
              <a:ext uri="{FF2B5EF4-FFF2-40B4-BE49-F238E27FC236}">
                <a16:creationId xmlns:a16="http://schemas.microsoft.com/office/drawing/2014/main" id="{4AC87BDE-0294-5C07-04F7-200D5378B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048000"/>
            <a:ext cx="2209800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0" name="Picture 4" descr="DeRoyal Foam Heel and Ankle Protectors">
            <a:extLst>
              <a:ext uri="{FF2B5EF4-FFF2-40B4-BE49-F238E27FC236}">
                <a16:creationId xmlns:a16="http://schemas.microsoft.com/office/drawing/2014/main" id="{95745568-CCAB-05D9-E881-3032941AA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953001"/>
            <a:ext cx="17526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1" name="Picture 5" descr="CareGuard 101 Mattress">
            <a:extLst>
              <a:ext uri="{FF2B5EF4-FFF2-40B4-BE49-F238E27FC236}">
                <a16:creationId xmlns:a16="http://schemas.microsoft.com/office/drawing/2014/main" id="{D9C9E468-9EFF-6984-A855-72A0FA7F9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1" y="1219200"/>
            <a:ext cx="3533775" cy="174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2" name="Picture 6" descr="04-68-6435">
            <a:extLst>
              <a:ext uri="{FF2B5EF4-FFF2-40B4-BE49-F238E27FC236}">
                <a16:creationId xmlns:a16="http://schemas.microsoft.com/office/drawing/2014/main" id="{FA413E5B-2691-2CF7-8659-0F824C083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4876801"/>
            <a:ext cx="2286000" cy="175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087" name="Rectangle 7">
            <a:extLst>
              <a:ext uri="{FF2B5EF4-FFF2-40B4-BE49-F238E27FC236}">
                <a16:creationId xmlns:a16="http://schemas.microsoft.com/office/drawing/2014/main" id="{8DB7F297-6F75-B528-24BE-95657266DD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152400"/>
            <a:ext cx="8229600" cy="419100"/>
          </a:xfrm>
        </p:spPr>
        <p:txBody>
          <a:bodyPr/>
          <a:lstStyle/>
          <a:p>
            <a:pPr eaLnBrk="1" hangingPunct="1">
              <a:defRPr/>
            </a:pPr>
            <a:r>
              <a:rPr lang="el-GR" sz="33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ΜΕΙΩΣΗ ΠΙΕΣΗΣ ΣΤΙΣ ΠΤΕΡΝΕΣ</a:t>
            </a:r>
          </a:p>
        </p:txBody>
      </p:sp>
      <p:pic>
        <p:nvPicPr>
          <p:cNvPr id="80904" name="Picture 8" descr="21222001">
            <a:extLst>
              <a:ext uri="{FF2B5EF4-FFF2-40B4-BE49-F238E27FC236}">
                <a16:creationId xmlns:a16="http://schemas.microsoft.com/office/drawing/2014/main" id="{49182A8B-FAAB-F86F-F94C-DF4A826552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8800" y="3124201"/>
            <a:ext cx="2971800" cy="1655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905" name="Picture 10" descr="https://www.aafp.org/afp/2015/1115/afp20151115p888-f3.jpg">
            <a:extLst>
              <a:ext uri="{FF2B5EF4-FFF2-40B4-BE49-F238E27FC236}">
                <a16:creationId xmlns:a16="http://schemas.microsoft.com/office/drawing/2014/main" id="{6B967015-8C4A-1EC4-37F3-9518C1363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1" y="1219200"/>
            <a:ext cx="3065463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>
            <a:extLst>
              <a:ext uri="{FF2B5EF4-FFF2-40B4-BE49-F238E27FC236}">
                <a16:creationId xmlns:a16="http://schemas.microsoft.com/office/drawing/2014/main" id="{A96D94C4-3810-7CC1-C7CF-D1795B713D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3747" y="0"/>
            <a:ext cx="9627088" cy="742950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Λειτουργίες Δέρματος</a:t>
            </a:r>
          </a:p>
        </p:txBody>
      </p:sp>
      <p:sp>
        <p:nvSpPr>
          <p:cNvPr id="84996" name="Rectangle 4">
            <a:extLst>
              <a:ext uri="{FF2B5EF4-FFF2-40B4-BE49-F238E27FC236}">
                <a16:creationId xmlns:a16="http://schemas.microsoft.com/office/drawing/2014/main" id="{182B705B-6971-FD38-341B-E5660FF587F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23748" y="1070517"/>
            <a:ext cx="5519852" cy="548268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Ρύθμιση θερμοκρασίας σώματος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Προστασία των ιστών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Σύνθεση βιταμίνης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Αισθητήριο όργανο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Διατήρηση ηλεκτρολυτικής ισορροπίας</a:t>
            </a:r>
          </a:p>
        </p:txBody>
      </p:sp>
      <p:pic>
        <p:nvPicPr>
          <p:cNvPr id="14340" name="Picture 6">
            <a:extLst>
              <a:ext uri="{FF2B5EF4-FFF2-40B4-BE49-F238E27FC236}">
                <a16:creationId xmlns:a16="http://schemas.microsoft.com/office/drawing/2014/main" id="{8BD355D2-5409-E274-A144-5F781F2E07B7}"/>
              </a:ext>
            </a:extLst>
          </p:cNvPr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8401" y="225728"/>
            <a:ext cx="5519852" cy="6327472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1DAD6-CD80-22E5-0A99-6ED11D7DD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l-GR" sz="3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ΣΥΣΚΕΥΕΣ ΑΝΑΔΙΑΝΟΜΗΣ ΠΙΕΣΗΣ</a:t>
            </a:r>
          </a:p>
        </p:txBody>
      </p:sp>
      <p:pic>
        <p:nvPicPr>
          <p:cNvPr id="5" name="Content Placeholder 4" descr="SPA50489">
            <a:extLst>
              <a:ext uri="{FF2B5EF4-FFF2-40B4-BE49-F238E27FC236}">
                <a16:creationId xmlns:a16="http://schemas.microsoft.com/office/drawing/2014/main" id="{9C2B2AA4-170B-AC6E-AB8D-0DFE259D443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09599" y="1300163"/>
            <a:ext cx="6005513" cy="52831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Content Placeholder 5" descr="σάρωση0035">
            <a:extLst>
              <a:ext uri="{FF2B5EF4-FFF2-40B4-BE49-F238E27FC236}">
                <a16:creationId xmlns:a16="http://schemas.microsoft.com/office/drawing/2014/main" id="{1E18C283-F48B-A285-9D3F-215314FB0FA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243762" y="1557338"/>
            <a:ext cx="4471987" cy="45434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9921B3B8-DA1C-FF80-91F9-2E58D59933F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ΤΟΠΟΘΕΤΗΣΗ ΑΣΘΕΝΗ </a:t>
            </a:r>
            <a:br>
              <a:rPr lang="el-GR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ΑΛΛΑΓΗ ΘΕΣΗΣ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42EEA434-EE64-F181-D03B-6B1A4D2A42A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774825" y="1800225"/>
            <a:ext cx="8642350" cy="4219575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l-GR" sz="2800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Η συχνότητα αλλαγής θέσης καθορίζεται από: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800" dirty="0">
              <a:solidFill>
                <a:srgbClr val="00FF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l-GR" sz="2800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τα αποτελέσματα της εκτίμησης του δέρματος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l-GR" sz="2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τις εξατομικευμένες ανάγκες του ασθενή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sz="2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(όχι εθιμοτυπικό πρόγραμμα)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το πρόγραμμα που έχει καθορίσει ο ίδιος για να εμποδίσει την ανάπτυξη κατακλίσεων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33AAB757-F95B-842F-B367-F5078B12F4A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3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ΤΟΠΟΘΕΤΗΣΗ ΑΣΘΕΝΗ </a:t>
            </a:r>
            <a:br>
              <a:rPr lang="el-GR" sz="3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ΑΛΛΑΓΗ ΘΕΣΗΣ</a:t>
            </a:r>
          </a:p>
        </p:txBody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5DE4B4CC-F506-21A0-6593-76CB92D5EF9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981200" y="1685925"/>
            <a:ext cx="8229600" cy="489743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sz="2800" dirty="0">
                <a:solidFill>
                  <a:srgbClr val="00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Λαμβάνονται υπόψη 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η αναπνοή του ασθενή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η γενική του κατάσταση 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η άνεσή του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πόσο η επανατοποθέτηση προσαρμόζεται στο συνολικό πλάνο θεραπείας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η υποστηρικτική επιφάνεια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3" name="Rectangle 5">
            <a:extLst>
              <a:ext uri="{FF2B5EF4-FFF2-40B4-BE49-F238E27FC236}">
                <a16:creationId xmlns:a16="http://schemas.microsoft.com/office/drawing/2014/main" id="{52A8D65F-7142-356D-726A-C31B0B726DE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74638"/>
            <a:ext cx="10972800" cy="539750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ΤΟΠΟΘΕΤΗΣΗ ΑΣΘΕΝΗ - ΑΛΛΑΓΗ ΘΕΣΗΣ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A49168AC-5B40-782A-CBBA-121965DAA5D5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61937" y="814389"/>
            <a:ext cx="7196138" cy="5738812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αποφυγή μηχανικού τραυματισμού από τριβή και δυνάμεις διάσπασης. </a:t>
            </a:r>
            <a:r>
              <a:rPr lang="el-GR" sz="2400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Απαιτείται :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el-GR" sz="2400" u="sng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επάρκεια προσωπικού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χρήση βοηθητικών συσκευών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χρήση ξηρών λιπαντικών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εφαρμογή διαφανών επιθεμάτων προστασίας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αποφυγή πτώσης μικροαντικειμένων στο κρεβάτι ή το αμαξίδιο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επανεκτίμηση της κατάστασης του δέρματος - καταγραφή</a:t>
            </a:r>
          </a:p>
        </p:txBody>
      </p:sp>
      <p:pic>
        <p:nvPicPr>
          <p:cNvPr id="68614" name="Picture 6" descr="Pickup_Patientpressureulcers">
            <a:extLst>
              <a:ext uri="{FF2B5EF4-FFF2-40B4-BE49-F238E27FC236}">
                <a16:creationId xmlns:a16="http://schemas.microsoft.com/office/drawing/2014/main" id="{594B710F-1003-C601-BD96-DE66B76729EE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7743824" y="1071563"/>
            <a:ext cx="4186239" cy="5286375"/>
          </a:xfrm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4F8FA826-5C8E-298A-0802-D2BB7959401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76200"/>
            <a:ext cx="8229600" cy="838200"/>
          </a:xfrm>
        </p:spPr>
        <p:txBody>
          <a:bodyPr/>
          <a:lstStyle/>
          <a:p>
            <a:pPr eaLnBrk="1" hangingPunct="1">
              <a:defRPr/>
            </a:pPr>
            <a:br>
              <a:rPr lang="el-GR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3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ΑΛΛΑΓΗ ΘΕΣΗΣ ΚΑΙ ΣΥΧΝΟΤΗΤΑ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F3361233-2090-D526-C1CD-FAAC1B6192B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00075" y="1357313"/>
            <a:ext cx="9794875" cy="52101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sz="2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Η συχνότητα αλλαγής θέσης καθορίζεται από τα εξής: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2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l-GR" sz="2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Ανοχή των ιστών</a:t>
            </a:r>
          </a:p>
          <a:p>
            <a:pPr eaLnBrk="1" hangingPunct="1">
              <a:defRPr/>
            </a:pPr>
            <a:r>
              <a:rPr lang="el-GR" sz="2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Επίπεδο δραστηριότητας και κινητικότητας</a:t>
            </a:r>
          </a:p>
          <a:p>
            <a:pPr eaLnBrk="1" hangingPunct="1">
              <a:defRPr/>
            </a:pPr>
            <a:r>
              <a:rPr lang="el-GR" sz="2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Γενική κατάσταση</a:t>
            </a:r>
          </a:p>
          <a:p>
            <a:pPr eaLnBrk="1" hangingPunct="1">
              <a:defRPr/>
            </a:pPr>
            <a:r>
              <a:rPr lang="el-GR" sz="2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Αναπνοή</a:t>
            </a:r>
          </a:p>
          <a:p>
            <a:pPr eaLnBrk="1" hangingPunct="1">
              <a:defRPr/>
            </a:pPr>
            <a:r>
              <a:rPr lang="el-GR" sz="2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Προσαρμογή στο συνολικό πλάνο θεραπείας</a:t>
            </a:r>
          </a:p>
          <a:p>
            <a:pPr eaLnBrk="1" hangingPunct="1">
              <a:defRPr/>
            </a:pPr>
            <a:r>
              <a:rPr lang="el-GR" sz="2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της κατάστασης του δέρματος</a:t>
            </a:r>
          </a:p>
          <a:p>
            <a:pPr eaLnBrk="1" hangingPunct="1">
              <a:defRPr/>
            </a:pPr>
            <a:r>
              <a:rPr lang="el-GR" sz="2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Άνεση</a:t>
            </a:r>
          </a:p>
          <a:p>
            <a:pPr eaLnBrk="1" hangingPunct="1">
              <a:defRPr/>
            </a:pPr>
            <a:r>
              <a:rPr lang="el-GR" sz="2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Υποστηρικτική επιφάνεια</a:t>
            </a:r>
          </a:p>
          <a:p>
            <a:pPr eaLnBrk="1" hangingPunct="1">
              <a:defRPr/>
            </a:pPr>
            <a:r>
              <a:rPr lang="el-GR" sz="2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Το πρόγραμμα που έχει καθορίσει ο ίδιος για να εμποδίσει την ανάπτυξη ελκών πίεσης</a:t>
            </a:r>
          </a:p>
          <a:p>
            <a:pPr eaLnBrk="1" hangingPunct="1">
              <a:defRPr/>
            </a:pPr>
            <a:endParaRPr lang="el-GR" sz="22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2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8" name="Rectangle 2">
            <a:extLst>
              <a:ext uri="{FF2B5EF4-FFF2-40B4-BE49-F238E27FC236}">
                <a16:creationId xmlns:a16="http://schemas.microsoft.com/office/drawing/2014/main" id="{9904B7D2-1A8C-C3B9-6F9F-8BF18E5E6D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3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ΕΙΔΙΚΟΣ ΠΛΗΘΥΣΜΟΣ:</a:t>
            </a:r>
            <a:br>
              <a:rPr lang="el-GR" sz="3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2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ΑΣΘΕΝΕΙΣ ΣΤΟ ΧΕΙΡΟΥΡΓΕΙΟ</a:t>
            </a:r>
          </a:p>
        </p:txBody>
      </p:sp>
      <p:sp>
        <p:nvSpPr>
          <p:cNvPr id="449539" name="Rectangle 3">
            <a:extLst>
              <a:ext uri="{FF2B5EF4-FFF2-40B4-BE49-F238E27FC236}">
                <a16:creationId xmlns:a16="http://schemas.microsoft.com/office/drawing/2014/main" id="{6FADBA23-3157-7308-D8A4-5295B2CF07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0627" y="1790700"/>
            <a:ext cx="9460173" cy="45339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sz="3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Παράγοντες που αυξάνουν τον κίνδυνο ανάπτυξης ελκών πίεσης: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4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Διάρκεια επέμβασης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4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Αυξημένα υποτασικά επεισόδια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4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Χαμηλή θερμοκρασία πυρήνα</a:t>
            </a:r>
          </a:p>
          <a:p>
            <a:pPr eaLnBrk="1" hangingPunct="1">
              <a:defRPr/>
            </a:pPr>
            <a:endParaRPr lang="el-GR" sz="24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Μειωμένη κινητικότητα την πρώτη μετεγχειρητική ημέρα</a:t>
            </a:r>
          </a:p>
        </p:txBody>
      </p:sp>
      <p:pic>
        <p:nvPicPr>
          <p:cNvPr id="97284" name="Picture 4" descr="PHE2870">
            <a:extLst>
              <a:ext uri="{FF2B5EF4-FFF2-40B4-BE49-F238E27FC236}">
                <a16:creationId xmlns:a16="http://schemas.microsoft.com/office/drawing/2014/main" id="{70ADF92E-2399-9492-5526-8F6FAC38A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1" y="2667000"/>
            <a:ext cx="4218295" cy="214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64" name="Rectangle 4">
            <a:extLst>
              <a:ext uri="{FF2B5EF4-FFF2-40B4-BE49-F238E27FC236}">
                <a16:creationId xmlns:a16="http://schemas.microsoft.com/office/drawing/2014/main" id="{7D2741BD-1A28-A607-AC0E-254F372D402A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ΕΙΔΙΚΟΣ ΠΛΗΘΥΣΜΟΣ:</a:t>
            </a:r>
            <a:b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ΑΣΘΕΝΕΙΣ ΣΤΟ ΧΕΙΡΟΥΡΓΕΙΟ</a:t>
            </a:r>
            <a:b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(ΕΞΟΠΛΙΣΜΟΣ)</a:t>
            </a:r>
          </a:p>
        </p:txBody>
      </p:sp>
      <p:pic>
        <p:nvPicPr>
          <p:cNvPr id="98307" name="Picture 5" descr="Orange Aid® Gel Pads and Positioners">
            <a:extLst>
              <a:ext uri="{FF2B5EF4-FFF2-40B4-BE49-F238E27FC236}">
                <a16:creationId xmlns:a16="http://schemas.microsoft.com/office/drawing/2014/main" id="{39E80171-58B5-22B8-4DF4-0403FD2BC0BC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6400" y="1619250"/>
            <a:ext cx="2921000" cy="2190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08" name="Picture 7" descr="40701_40702">
            <a:extLst>
              <a:ext uri="{FF2B5EF4-FFF2-40B4-BE49-F238E27FC236}">
                <a16:creationId xmlns:a16="http://schemas.microsoft.com/office/drawing/2014/main" id="{6E3B8518-4DC1-936E-649C-1564D75E3C02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1" y="1857376"/>
            <a:ext cx="2371725" cy="1800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09" name="Picture 9" descr="Tempur-Pedic® Medical Replacement and Positioning Pads">
            <a:extLst>
              <a:ext uri="{FF2B5EF4-FFF2-40B4-BE49-F238E27FC236}">
                <a16:creationId xmlns:a16="http://schemas.microsoft.com/office/drawing/2014/main" id="{991D87A3-435C-0680-11C1-EEF3B59FCE36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77201" y="1981200"/>
            <a:ext cx="2238375" cy="1676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10" name="Picture 11" descr="Tempur-Pedic ® Medical General Surgical Table Pads">
            <a:extLst>
              <a:ext uri="{FF2B5EF4-FFF2-40B4-BE49-F238E27FC236}">
                <a16:creationId xmlns:a16="http://schemas.microsoft.com/office/drawing/2014/main" id="{CA0CBE1A-3652-4A1E-6615-E0FDBDFDB09B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2600" y="4191000"/>
            <a:ext cx="2921000" cy="2190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311" name="Picture 13" descr="Andrews Frame Pad">
            <a:extLst>
              <a:ext uri="{FF2B5EF4-FFF2-40B4-BE49-F238E27FC236}">
                <a16:creationId xmlns:a16="http://schemas.microsoft.com/office/drawing/2014/main" id="{21F01300-F7EE-F1B5-680B-3D24C120F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041776"/>
            <a:ext cx="2133600" cy="258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2" name="Picture 14" descr="Tempur-Pedic® Medical Replacement Arm Board Pads">
            <a:extLst>
              <a:ext uri="{FF2B5EF4-FFF2-40B4-BE49-F238E27FC236}">
                <a16:creationId xmlns:a16="http://schemas.microsoft.com/office/drawing/2014/main" id="{A2D077D3-C48F-60B9-E10F-DCE77D99E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886200"/>
            <a:ext cx="2743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6" name="Rectangle 4">
            <a:extLst>
              <a:ext uri="{FF2B5EF4-FFF2-40B4-BE49-F238E27FC236}">
                <a16:creationId xmlns:a16="http://schemas.microsoft.com/office/drawing/2014/main" id="{5C02025D-8542-1DD0-B3E2-664527452C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ΘΕΡΑΠΕΙΑ ΕΛΚΩΝ ΠΙΕΣΗΣ</a:t>
            </a:r>
          </a:p>
        </p:txBody>
      </p:sp>
      <p:pic>
        <p:nvPicPr>
          <p:cNvPr id="119811" name="Picture 4">
            <a:extLst>
              <a:ext uri="{FF2B5EF4-FFF2-40B4-BE49-F238E27FC236}">
                <a16:creationId xmlns:a16="http://schemas.microsoft.com/office/drawing/2014/main" id="{475E534D-42A1-96E8-3EC3-F2ACC012B4E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55270" y="2057401"/>
            <a:ext cx="4081463" cy="3400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Rectangle 2">
            <a:extLst>
              <a:ext uri="{FF2B5EF4-FFF2-40B4-BE49-F238E27FC236}">
                <a16:creationId xmlns:a16="http://schemas.microsoft.com/office/drawing/2014/main" id="{DCBEEE6C-11B6-1121-DBB7-2F5B8D6855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955343"/>
          </a:xfrm>
        </p:spPr>
        <p:txBody>
          <a:bodyPr/>
          <a:lstStyle/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ΣΤΑΔΙΟΠΟΙΗΣΗ : </a:t>
            </a:r>
            <a:b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ΦΥΣΙΟΛΟΓΙΚΟ ΔΕΡΜΑ</a:t>
            </a:r>
          </a:p>
        </p:txBody>
      </p:sp>
      <p:sp>
        <p:nvSpPr>
          <p:cNvPr id="391171" name="Rectangle 3">
            <a:extLst>
              <a:ext uri="{FF2B5EF4-FFF2-40B4-BE49-F238E27FC236}">
                <a16:creationId xmlns:a16="http://schemas.microsoft.com/office/drawing/2014/main" id="{16DFB190-2C01-399B-BD85-41973F040AFA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2100"/>
          </a:p>
          <a:p>
            <a:pPr eaLnBrk="1" hangingPunct="1">
              <a:defRPr/>
            </a:pPr>
            <a:endParaRPr lang="el-GR" sz="2100"/>
          </a:p>
        </p:txBody>
      </p:sp>
      <p:pic>
        <p:nvPicPr>
          <p:cNvPr id="121860" name="Picture 5" descr="http://www.npuap.org/wp-content/uploads/2012/03/NPUAP-Normal.jpg">
            <a:extLst>
              <a:ext uri="{FF2B5EF4-FFF2-40B4-BE49-F238E27FC236}">
                <a16:creationId xmlns:a16="http://schemas.microsoft.com/office/drawing/2014/main" id="{EE58F3F5-62B4-A298-CDFE-BA027AB6774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364" y="938282"/>
            <a:ext cx="11723427" cy="5680881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8" name="Rectangle 4">
            <a:extLst>
              <a:ext uri="{FF2B5EF4-FFF2-40B4-BE49-F238E27FC236}">
                <a16:creationId xmlns:a16="http://schemas.microsoft.com/office/drawing/2014/main" id="{FA434341-8509-4217-D627-7C3409A25B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955343"/>
          </a:xfrm>
        </p:spPr>
        <p:txBody>
          <a:bodyPr/>
          <a:lstStyle/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ΣΤΑΔΙΟΠΟΙΗΣΗ</a:t>
            </a:r>
            <a:b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l-GR" sz="24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ΣΤΑΔΙΟ 1</a:t>
            </a:r>
          </a:p>
        </p:txBody>
      </p:sp>
      <p:sp>
        <p:nvSpPr>
          <p:cNvPr id="395270" name="Rectangle 6">
            <a:extLst>
              <a:ext uri="{FF2B5EF4-FFF2-40B4-BE49-F238E27FC236}">
                <a16:creationId xmlns:a16="http://schemas.microsoft.com/office/drawing/2014/main" id="{265D0D58-B7F3-1ECB-9BA8-9DF69D2F49D8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>
          <a:xfrm>
            <a:off x="10454185" y="1214651"/>
            <a:ext cx="1473959" cy="4940490"/>
          </a:xfrm>
        </p:spPr>
        <p:txBody>
          <a:bodyPr/>
          <a:lstStyle/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l-GR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Ερύθημα δέρματος </a:t>
            </a:r>
          </a:p>
          <a:p>
            <a:pPr marL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l-GR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χωρίς λύση της συνεχείας του δέρματος.</a:t>
            </a:r>
          </a:p>
          <a:p>
            <a:pPr eaLnBrk="1" hangingPunct="1">
              <a:defRPr/>
            </a:pPr>
            <a:endParaRPr lang="el-GR" sz="1800" dirty="0"/>
          </a:p>
        </p:txBody>
      </p:sp>
      <p:pic>
        <p:nvPicPr>
          <p:cNvPr id="122885" name="Picture 8" descr="http://www.npuap.org/wp-content/uploads/2012/03/NPUAP-stage1.jpg">
            <a:extLst>
              <a:ext uri="{FF2B5EF4-FFF2-40B4-BE49-F238E27FC236}">
                <a16:creationId xmlns:a16="http://schemas.microsoft.com/office/drawing/2014/main" id="{92B6436C-240E-0145-6030-4E656E384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21" y="941697"/>
            <a:ext cx="10140285" cy="564166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>
            <a:extLst>
              <a:ext uri="{FF2B5EF4-FFF2-40B4-BE49-F238E27FC236}">
                <a16:creationId xmlns:a16="http://schemas.microsoft.com/office/drawing/2014/main" id="{D04ACFE1-77DF-A4C0-BCF9-9C858078F6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6609" y="0"/>
            <a:ext cx="11455791" cy="618978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Μηχανισμοί Δημιουργίας Ελκών Πίεσης</a:t>
            </a:r>
          </a:p>
        </p:txBody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41985228-145E-5183-A6EE-B5CC5BDFBD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65761" y="618978"/>
            <a:ext cx="11582400" cy="5978770"/>
          </a:xfrm>
        </p:spPr>
        <p:txBody>
          <a:bodyPr/>
          <a:lstStyle/>
          <a:p>
            <a:pPr marL="457200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l-GR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Παρατεταμένη άσκηση πίεσης</a:t>
            </a:r>
          </a:p>
          <a:p>
            <a:pPr marL="457200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Επίδραση αποσπαστικών δυνάμεων</a:t>
            </a:r>
          </a:p>
          <a:p>
            <a:pPr marL="457200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Τριβή δέρματος</a:t>
            </a:r>
          </a:p>
          <a:p>
            <a:pPr marL="457200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Υγρασία </a:t>
            </a:r>
          </a:p>
          <a:p>
            <a:pPr marL="0" indent="0" algn="ctr" eaLnBrk="1" hangingPunct="1">
              <a:spcBef>
                <a:spcPts val="0"/>
              </a:spcBef>
              <a:buNone/>
              <a:defRPr/>
            </a:pPr>
            <a:r>
              <a:rPr lang="el-GR" sz="3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Προδιαθεσικοί  Παράγοντες</a:t>
            </a:r>
          </a:p>
          <a:p>
            <a:pPr marL="742950" indent="-74295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l-GR" sz="2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Φυσική κατάσταση</a:t>
            </a:r>
          </a:p>
          <a:p>
            <a:pPr marL="457200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Νευρολογικές διαταραχές – Παράλυση</a:t>
            </a:r>
          </a:p>
          <a:p>
            <a:pPr marL="457200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Μειωμένη αισθητικότητα</a:t>
            </a:r>
          </a:p>
          <a:p>
            <a:pPr marL="457200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Κακή θρέψη</a:t>
            </a:r>
          </a:p>
          <a:p>
            <a:pPr marL="457200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Κυκλοφορικές διαταραχές – Χρόνιες παθήσεις</a:t>
            </a:r>
          </a:p>
          <a:p>
            <a:pPr marL="457200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Ηλικία</a:t>
            </a:r>
          </a:p>
          <a:p>
            <a:pPr marL="457200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Διαταραχές θερμοκρασίας</a:t>
            </a:r>
          </a:p>
          <a:p>
            <a:pPr marL="457200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Οίδημα</a:t>
            </a:r>
          </a:p>
          <a:p>
            <a:pPr marL="457200" indent="-457200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Ψυχολογικοί παράγοντες</a:t>
            </a:r>
          </a:p>
          <a:p>
            <a:pPr marL="0" indent="0" eaLnBrk="1" hangingPunct="1">
              <a:spcBef>
                <a:spcPts val="0"/>
              </a:spcBef>
              <a:buNone/>
              <a:defRPr/>
            </a:pPr>
            <a:endParaRPr lang="el-GR" sz="3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5" descr="ANd9GcQieulHT7MtzJQl1bAldNtmJaEC2clgVv_Am0QQH_sJila4Hba1">
            <a:extLst>
              <a:ext uri="{FF2B5EF4-FFF2-40B4-BE49-F238E27FC236}">
                <a16:creationId xmlns:a16="http://schemas.microsoft.com/office/drawing/2014/main" id="{A4331AEB-9D11-31C4-AED5-500BF40BC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4" y="245659"/>
            <a:ext cx="11450472" cy="6332561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6" name="Rectangle 4">
            <a:extLst>
              <a:ext uri="{FF2B5EF4-FFF2-40B4-BE49-F238E27FC236}">
                <a16:creationId xmlns:a16="http://schemas.microsoft.com/office/drawing/2014/main" id="{498261E0-3BD9-52E6-0C72-1FB52FD5FF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"/>
            <a:ext cx="10972800" cy="682388"/>
          </a:xfrm>
        </p:spPr>
        <p:txBody>
          <a:bodyPr/>
          <a:lstStyle/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ΣΤΑΔΙΟΠΟΙΗΣΗ</a:t>
            </a:r>
            <a:b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l-GR" sz="24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ΣΤΑΔΙΟ 2</a:t>
            </a:r>
          </a:p>
        </p:txBody>
      </p:sp>
      <p:sp>
        <p:nvSpPr>
          <p:cNvPr id="397318" name="Rectangle 6">
            <a:extLst>
              <a:ext uri="{FF2B5EF4-FFF2-40B4-BE49-F238E27FC236}">
                <a16:creationId xmlns:a16="http://schemas.microsoft.com/office/drawing/2014/main" id="{BE3C05CA-A1CB-46ED-06BD-B3FFE6E7F5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764276"/>
            <a:ext cx="11982733" cy="668740"/>
          </a:xfrm>
        </p:spPr>
        <p:txBody>
          <a:bodyPr/>
          <a:lstStyle/>
          <a:p>
            <a:pPr eaLnBrk="1" hangingPunct="1">
              <a:defRPr/>
            </a:pPr>
            <a:r>
              <a:rPr lang="el-GR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Μερική απώλεια επιδερμίδας ή</a:t>
            </a:r>
            <a:r>
              <a:rPr lang="en-US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και χορίου. Επιφανειακό έλκος με κλινική εικόνα εκδοράς, φλύκταινας ή ρηχού κρατήρα.</a:t>
            </a:r>
            <a:endParaRPr lang="en-US" sz="1800" b="1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1800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el-GR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4933" name="Picture 8" descr="http://www.npuap.org/wp-content/uploads/2012/03/NPUAP-Stage2.jpg">
            <a:extLst>
              <a:ext uri="{FF2B5EF4-FFF2-40B4-BE49-F238E27FC236}">
                <a16:creationId xmlns:a16="http://schemas.microsoft.com/office/drawing/2014/main" id="{2F1E77FE-C3AD-FEBB-A631-1A1626079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02" y="1446663"/>
            <a:ext cx="11668837" cy="524073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5" descr="ANd9GcRdTXf3RzsRe1ll69C8BAmzxJIkjX4_SS1DXHYhATQmONm42ZEvpw">
            <a:extLst>
              <a:ext uri="{FF2B5EF4-FFF2-40B4-BE49-F238E27FC236}">
                <a16:creationId xmlns:a16="http://schemas.microsoft.com/office/drawing/2014/main" id="{0009117F-12E3-05ED-F010-F61EEB0C6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51" y="300251"/>
            <a:ext cx="11586949" cy="6332561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4" name="Rectangle 4">
            <a:extLst>
              <a:ext uri="{FF2B5EF4-FFF2-40B4-BE49-F238E27FC236}">
                <a16:creationId xmlns:a16="http://schemas.microsoft.com/office/drawing/2014/main" id="{0C54911C-61A2-43F5-A1E0-BE3518193F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859809"/>
          </a:xfrm>
        </p:spPr>
        <p:txBody>
          <a:bodyPr/>
          <a:lstStyle/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ΣΤΑΔΙΟΠΟΙΗΣΗ</a:t>
            </a:r>
            <a:b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l-GR" sz="24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ΣΤΑΔΙΟ 3</a:t>
            </a:r>
          </a:p>
        </p:txBody>
      </p:sp>
      <p:sp>
        <p:nvSpPr>
          <p:cNvPr id="399366" name="Rectangle 6">
            <a:extLst>
              <a:ext uri="{FF2B5EF4-FFF2-40B4-BE49-F238E27FC236}">
                <a16:creationId xmlns:a16="http://schemas.microsoft.com/office/drawing/2014/main" id="{7F6F62EC-FEAF-B344-533A-F3631DF57E0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0" y="777923"/>
            <a:ext cx="12192000" cy="696036"/>
          </a:xfrm>
        </p:spPr>
        <p:txBody>
          <a:bodyPr/>
          <a:lstStyle/>
          <a:p>
            <a:pPr eaLnBrk="1" hangingPunct="1">
              <a:defRPr/>
            </a:pPr>
            <a:r>
              <a:rPr lang="el-GR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Απώλεια ολικού πάχους δέρματος με βλάβη ή νέκρωση του υποδόριου ιστού, η οποία διαπερνά την επιπολής </a:t>
            </a:r>
            <a:r>
              <a:rPr lang="en-US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b="1" dirty="0" err="1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περιτονία</a:t>
            </a:r>
            <a:r>
              <a:rPr lang="el-GR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. Έλκος με βαθύ κρατήρα</a:t>
            </a:r>
            <a:r>
              <a:rPr lang="el-GR" sz="1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sz="1800" dirty="0">
              <a:solidFill>
                <a:srgbClr val="FFFF00"/>
              </a:solidFill>
            </a:endParaRPr>
          </a:p>
          <a:p>
            <a:pPr eaLnBrk="1" hangingPunct="1">
              <a:defRPr/>
            </a:pPr>
            <a:endParaRPr lang="el-GR" dirty="0"/>
          </a:p>
        </p:txBody>
      </p:sp>
      <p:pic>
        <p:nvPicPr>
          <p:cNvPr id="126981" name="Picture 8" descr="http://www.npuap.org/wp-content/uploads/2012/03/NPUAP-Stage3.jpg">
            <a:extLst>
              <a:ext uri="{FF2B5EF4-FFF2-40B4-BE49-F238E27FC236}">
                <a16:creationId xmlns:a16="http://schemas.microsoft.com/office/drawing/2014/main" id="{285502C6-6A07-0582-968E-B3ED68221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13" y="1528550"/>
            <a:ext cx="11682484" cy="513155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5" descr="C:\Documents and Settings\Administrator.SDC163\Επιφάνεια εργασίας\Νέο - Εικόνα bitmap.bmp">
            <a:extLst>
              <a:ext uri="{FF2B5EF4-FFF2-40B4-BE49-F238E27FC236}">
                <a16:creationId xmlns:a16="http://schemas.microsoft.com/office/drawing/2014/main" id="{EA0758C4-EE9F-8774-EA1B-DCDA6A279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11" y="354842"/>
            <a:ext cx="11696132" cy="6237027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2" name="Rectangle 4">
            <a:extLst>
              <a:ext uri="{FF2B5EF4-FFF2-40B4-BE49-F238E27FC236}">
                <a16:creationId xmlns:a16="http://schemas.microsoft.com/office/drawing/2014/main" id="{50D00B27-3D66-B7FD-70AD-AD60F8C70D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968991"/>
          </a:xfrm>
        </p:spPr>
        <p:txBody>
          <a:bodyPr/>
          <a:lstStyle/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ΣΤΑΔΙΟΠΟΙΗΣΗ</a:t>
            </a:r>
            <a:b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l-GR" sz="24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ΣΤΑΔΙΟ 4</a:t>
            </a:r>
          </a:p>
        </p:txBody>
      </p:sp>
      <p:sp>
        <p:nvSpPr>
          <p:cNvPr id="401414" name="Rectangle 6">
            <a:extLst>
              <a:ext uri="{FF2B5EF4-FFF2-40B4-BE49-F238E27FC236}">
                <a16:creationId xmlns:a16="http://schemas.microsoft.com/office/drawing/2014/main" id="{D428C12D-DB03-BC75-F996-74E8C1309C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7421" y="873458"/>
            <a:ext cx="11404979" cy="627796"/>
          </a:xfrm>
        </p:spPr>
        <p:txBody>
          <a:bodyPr/>
          <a:lstStyle/>
          <a:p>
            <a:pPr eaLnBrk="1" hangingPunct="1">
              <a:defRPr/>
            </a:pPr>
            <a:r>
              <a:rPr lang="el-GR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Απώλεια ολικού πάχους δέρματος με εκτεταμένη ιστική καταστροφή. </a:t>
            </a:r>
            <a:r>
              <a:rPr lang="en-US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Συνοδός βλάβη/νέκρωση των μυών, οστών, τενόντων, αρθρικών θυλάκων.</a:t>
            </a:r>
          </a:p>
          <a:p>
            <a:pPr eaLnBrk="1" hangingPunct="1">
              <a:defRPr/>
            </a:pPr>
            <a:endParaRPr lang="el-GR" sz="18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el-GR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0053" name="Picture 8" descr="http://www.npuap.org/wp-content/uploads/2012/03/NPUAP-Stage4.jpg">
            <a:extLst>
              <a:ext uri="{FF2B5EF4-FFF2-40B4-BE49-F238E27FC236}">
                <a16:creationId xmlns:a16="http://schemas.microsoft.com/office/drawing/2014/main" id="{AFE0FFB7-6243-E0B9-4E8E-A62E27870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76" y="1528550"/>
            <a:ext cx="11820853" cy="514520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5" descr="C:\Documents and Settings\Administrator.SDC163\Επιφάνεια εργασίας\Νέο - Εικόνα bitmap.bmp">
            <a:extLst>
              <a:ext uri="{FF2B5EF4-FFF2-40B4-BE49-F238E27FC236}">
                <a16:creationId xmlns:a16="http://schemas.microsoft.com/office/drawing/2014/main" id="{64576DCA-624C-EF16-E6ED-C7811F4D2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42" y="313899"/>
            <a:ext cx="11546006" cy="625067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60" name="Rectangle 4">
            <a:extLst>
              <a:ext uri="{FF2B5EF4-FFF2-40B4-BE49-F238E27FC236}">
                <a16:creationId xmlns:a16="http://schemas.microsoft.com/office/drawing/2014/main" id="{053F140C-12D3-A7C8-2302-FF0949F508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859809"/>
          </a:xfrm>
        </p:spPr>
        <p:txBody>
          <a:bodyPr/>
          <a:lstStyle/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ΣΤΑΔΙΟΠΟΙΗΣΗ</a:t>
            </a:r>
            <a:br>
              <a:rPr lang="el-GR" sz="24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l-GR" sz="24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ΑΣΤΑΔΙΟΠΟΙΗΤΟ ΕΛΚΟΣ</a:t>
            </a:r>
          </a:p>
        </p:txBody>
      </p:sp>
      <p:sp>
        <p:nvSpPr>
          <p:cNvPr id="403462" name="Rectangle 6">
            <a:extLst>
              <a:ext uri="{FF2B5EF4-FFF2-40B4-BE49-F238E27FC236}">
                <a16:creationId xmlns:a16="http://schemas.microsoft.com/office/drawing/2014/main" id="{573234F5-6241-5691-2876-CBC2CF283F5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45910" y="873457"/>
            <a:ext cx="11036490" cy="5260643"/>
          </a:xfrm>
        </p:spPr>
        <p:txBody>
          <a:bodyPr/>
          <a:lstStyle/>
          <a:p>
            <a:pPr eaLnBrk="1" hangingPunct="1">
              <a:defRPr/>
            </a:pPr>
            <a:r>
              <a:rPr lang="el-GR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Ολικού πάχους απώλεια δέρματος ή/και ιστών – άγνωστο βάθος (συνήθως στάδια </a:t>
            </a:r>
            <a:r>
              <a:rPr lang="en-US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ή </a:t>
            </a:r>
            <a:r>
              <a:rPr lang="en-US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4)</a:t>
            </a:r>
            <a:endParaRPr lang="el-GR" sz="1800" b="1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el-GR" sz="1800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el-GR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25" name="Picture 8" descr="http://www.npuap.org/wp-content/uploads/2012/03/NPUAP-Unstage2.jpg">
            <a:extLst>
              <a:ext uri="{FF2B5EF4-FFF2-40B4-BE49-F238E27FC236}">
                <a16:creationId xmlns:a16="http://schemas.microsoft.com/office/drawing/2014/main" id="{0B478995-8F5E-9EB3-63C0-F8FD452F6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9" y="1310185"/>
            <a:ext cx="11818961" cy="537721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5" descr="unstageable-wound-809">
            <a:extLst>
              <a:ext uri="{FF2B5EF4-FFF2-40B4-BE49-F238E27FC236}">
                <a16:creationId xmlns:a16="http://schemas.microsoft.com/office/drawing/2014/main" id="{9F4079B5-5079-0E24-FE48-87C3EC555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13" y="313899"/>
            <a:ext cx="11668836" cy="6250674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8" name="Rectangle 4">
            <a:extLst>
              <a:ext uri="{FF2B5EF4-FFF2-40B4-BE49-F238E27FC236}">
                <a16:creationId xmlns:a16="http://schemas.microsoft.com/office/drawing/2014/main" id="{4BB7D254-71F5-8C15-CF16-6F2AA7205D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872197"/>
          </a:xfrm>
        </p:spPr>
        <p:txBody>
          <a:bodyPr/>
          <a:lstStyle/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ΣΤΑΔΙΟΠΟΙΗΣΗ</a:t>
            </a:r>
            <a:b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l-GR" sz="24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ΕΝ ΤΩ ΒΑΘΕΙ ΒΛΑΒΗ ΤΩΝ ΙΣΤΩΝ</a:t>
            </a:r>
          </a:p>
        </p:txBody>
      </p:sp>
      <p:sp>
        <p:nvSpPr>
          <p:cNvPr id="405510" name="Rectangle 6">
            <a:extLst>
              <a:ext uri="{FF2B5EF4-FFF2-40B4-BE49-F238E27FC236}">
                <a16:creationId xmlns:a16="http://schemas.microsoft.com/office/drawing/2014/main" id="{451F345A-8BF3-989B-C140-9F0751C822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32012" y="1009935"/>
            <a:ext cx="11350388" cy="5124166"/>
          </a:xfrm>
        </p:spPr>
        <p:txBody>
          <a:bodyPr/>
          <a:lstStyle/>
          <a:p>
            <a:pPr eaLnBrk="1" hangingPunct="1">
              <a:defRPr/>
            </a:pPr>
            <a:r>
              <a:rPr lang="el-GR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Μωβ ή καφέ περιοχή σε ανέπαφο δέρμα ή φυσαλίδα με αίμα, εξαιτίας βλάβης των υποκείμενων ιστών από δυνάμεις διάσπασης και τριβής</a:t>
            </a:r>
            <a:r>
              <a:rPr lang="en-US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1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Δύσκολο να ανιχνευθεί σε σκουρόχρωμα δέρματα</a:t>
            </a:r>
          </a:p>
        </p:txBody>
      </p:sp>
      <p:pic>
        <p:nvPicPr>
          <p:cNvPr id="135173" name="Picture 8" descr="http://www.npuap.org/wp-content/uploads/2012/03/NPUAP-SuspectDTI.jpg">
            <a:extLst>
              <a:ext uri="{FF2B5EF4-FFF2-40B4-BE49-F238E27FC236}">
                <a16:creationId xmlns:a16="http://schemas.microsoft.com/office/drawing/2014/main" id="{0B640DAB-F640-AA20-A315-63E612B7C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60" y="1705969"/>
            <a:ext cx="11749392" cy="496778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2">
            <a:extLst>
              <a:ext uri="{FF2B5EF4-FFF2-40B4-BE49-F238E27FC236}">
                <a16:creationId xmlns:a16="http://schemas.microsoft.com/office/drawing/2014/main" id="{B80FAB70-3B19-4B7F-E59C-6E77635C63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2191" y="0"/>
            <a:ext cx="8508609" cy="1491175"/>
          </a:xfrm>
        </p:spPr>
        <p:txBody>
          <a:bodyPr/>
          <a:lstStyle/>
          <a:p>
            <a:pPr algn="l" eaLnBrk="1" hangingPunct="1">
              <a:defRPr/>
            </a:pPr>
            <a:r>
              <a:rPr lang="el-GR" sz="4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l-GR" sz="4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λινοστατισμός</a:t>
            </a:r>
            <a:b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4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κινησία</a:t>
            </a:r>
          </a:p>
        </p:txBody>
      </p:sp>
      <p:sp>
        <p:nvSpPr>
          <p:cNvPr id="350211" name="Rectangle 3">
            <a:extLst>
              <a:ext uri="{FF2B5EF4-FFF2-40B4-BE49-F238E27FC236}">
                <a16:creationId xmlns:a16="http://schemas.microsoft.com/office/drawing/2014/main" id="{BC996052-0922-0382-38B0-A7A0B65E92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02191" y="1491175"/>
            <a:ext cx="8508609" cy="51064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 </a:t>
            </a:r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ριβή</a:t>
            </a:r>
            <a:endParaRPr lang="en-US" sz="4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sz="4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l-GR" sz="4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σκηση</a:t>
            </a:r>
            <a:r>
              <a:rPr lang="el-GR" sz="4000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πίεσης</a:t>
            </a:r>
            <a:endParaRPr lang="en-US" sz="4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</a:t>
            </a:r>
            <a:r>
              <a:rPr lang="el-GR" sz="4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ακή θρέψη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l-GR" sz="4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ευκωματικό</a:t>
            </a: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έλλειμμα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l-GR" sz="4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στική</a:t>
            </a: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ανοξία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4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υνοδά χρόνια νοσήματα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4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λικία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5" descr="deeptissuepu">
            <a:extLst>
              <a:ext uri="{FF2B5EF4-FFF2-40B4-BE49-F238E27FC236}">
                <a16:creationId xmlns:a16="http://schemas.microsoft.com/office/drawing/2014/main" id="{1955DB3A-6CC2-0554-273E-18D9E6238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7" y="341193"/>
            <a:ext cx="11627892" cy="6100549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>
            <a:extLst>
              <a:ext uri="{FF2B5EF4-FFF2-40B4-BE49-F238E27FC236}">
                <a16:creationId xmlns:a16="http://schemas.microsoft.com/office/drawing/2014/main" id="{9C8F7213-B4C5-1675-E276-B447181142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24335" y="0"/>
            <a:ext cx="8871044" cy="750627"/>
          </a:xfrm>
        </p:spPr>
        <p:txBody>
          <a:bodyPr/>
          <a:lstStyle/>
          <a:p>
            <a:pPr eaLnBrk="1" hangingPunct="1">
              <a:defRPr/>
            </a:pPr>
            <a:r>
              <a:rPr lang="el-GR" sz="1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ΚΛΙΝΙΚΕΣ ΕΙΚΟΝΕΣ ΠΟΥ ΣΥΜΒΑΛΛΟΥΝ ΣΤΗΝ ΑΚΡΙΒΕΣΤΕΡΗ ΑΞΙΟΛΟΓΗΣΗ</a:t>
            </a:r>
          </a:p>
        </p:txBody>
      </p:sp>
      <p:sp>
        <p:nvSpPr>
          <p:cNvPr id="377859" name="Rectangle 3">
            <a:extLst>
              <a:ext uri="{FF2B5EF4-FFF2-40B4-BE49-F238E27FC236}">
                <a16:creationId xmlns:a16="http://schemas.microsoft.com/office/drawing/2014/main" id="{AF7FED11-D95F-0795-FC60-1A6276817F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72956" y="464025"/>
            <a:ext cx="11368584" cy="6223378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el-GR" sz="2800" b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Φλεγμονή</a:t>
            </a:r>
            <a:r>
              <a:rPr lang="el-GR" sz="2800" b="1" dirty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2800" dirty="0">
                <a:effectLst/>
                <a:latin typeface="Times New Roman" pitchFamily="18" charset="0"/>
                <a:cs typeface="Times New Roman" pitchFamily="18" charset="0"/>
              </a:rPr>
              <a:t>εκτός από τα κλινικά σημεία της φλεγμονής, </a:t>
            </a: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σε έλκη πίεσης σταδίου 3</a:t>
            </a:r>
            <a:r>
              <a:rPr lang="en-US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και</a:t>
            </a:r>
            <a:r>
              <a:rPr lang="en-US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l-GR" sz="2800" b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οι νεκρωμένοι ιστοί </a:t>
            </a:r>
            <a:r>
              <a:rPr lang="el-GR" sz="2800" b="1" u="sng" dirty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έχουν πράσινο χρώμα </a:t>
            </a: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και παρατηρείται υπερέκκριση δύσοσμων εκκρίσεων.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el-GR" sz="2800" b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Νεκρωτική εσχάρα</a:t>
            </a:r>
            <a:r>
              <a:rPr lang="el-GR" sz="2800" b="1" dirty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2800" dirty="0">
                <a:effectLst/>
                <a:latin typeface="Times New Roman" pitchFamily="18" charset="0"/>
                <a:cs typeface="Times New Roman" pitchFamily="18" charset="0"/>
              </a:rPr>
              <a:t>σκληροί, νεκρωμένοι ιστοί σε μορφή εσχάρας (χρώματος μαύρου). Η εσχάρα μπορεί να έχει στεγνή ή υγρή μορφή.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el-GR" sz="2800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l-GR" sz="2800" b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Κίτρινη» νέκρωση</a:t>
            </a:r>
            <a:r>
              <a:rPr lang="el-GR" sz="2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2800" dirty="0">
                <a:effectLst/>
                <a:latin typeface="Times New Roman" pitchFamily="18" charset="0"/>
                <a:cs typeface="Times New Roman" pitchFamily="18" charset="0"/>
              </a:rPr>
              <a:t>ινώδεις, αποδυναμωμένοι ιστοί (χρώματος κίτρινου).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el-GR" sz="2800" b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Κοκκιοποίηση</a:t>
            </a:r>
            <a:r>
              <a:rPr lang="el-GR" sz="2800" b="1" dirty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2800" dirty="0">
                <a:effectLst/>
                <a:latin typeface="Times New Roman" pitchFamily="18" charset="0"/>
                <a:cs typeface="Times New Roman" pitchFamily="18" charset="0"/>
              </a:rPr>
              <a:t>υγιείς ιστοί σε φάση κοκκιοποίησης (γυαλιστεροί, χρώματος κόκκινου).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el-GR" sz="2800" b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Επιθηλιοποίηση</a:t>
            </a:r>
            <a:r>
              <a:rPr lang="el-GR" sz="2800" b="1" dirty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2800" dirty="0">
                <a:effectLst/>
                <a:latin typeface="Times New Roman" pitchFamily="18" charset="0"/>
                <a:cs typeface="Times New Roman" pitchFamily="18" charset="0"/>
              </a:rPr>
              <a:t>υγιείς ιστοί σε φάση επιθηλιοποίησης (χρώματος ροζ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eaLnBrk="1" hangingPunct="1">
              <a:lnSpc>
                <a:spcPct val="90000"/>
              </a:lnSpc>
              <a:defRPr/>
            </a:pPr>
            <a:endParaRPr lang="el-GR" sz="1800" dirty="0">
              <a:solidFill>
                <a:srgbClr val="FFFF00"/>
              </a:solidFill>
              <a:latin typeface="Tahom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l-GR" sz="1800" dirty="0">
              <a:solidFill>
                <a:srgbClr val="FFFF00"/>
              </a:solidFill>
              <a:latin typeface="Tahom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l-GR" dirty="0">
              <a:latin typeface="Tahom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l-GR" dirty="0">
              <a:latin typeface="Tahoma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l-GR" sz="30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>
            <a:extLst>
              <a:ext uri="{FF2B5EF4-FFF2-40B4-BE49-F238E27FC236}">
                <a16:creationId xmlns:a16="http://schemas.microsoft.com/office/drawing/2014/main" id="{9C349658-CBF1-1DE6-F940-30E962E536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955343"/>
          </a:xfrm>
        </p:spPr>
        <p:txBody>
          <a:bodyPr/>
          <a:lstStyle/>
          <a:p>
            <a:pPr eaLnBrk="1" hangingPunct="1">
              <a:defRPr/>
            </a:pPr>
            <a:r>
              <a:rPr lang="el-GR" dirty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ΘΕΡΑΠΕΙΑ ΕΛΚΩΝ ΠΙΕΣΗΣ, 1</a:t>
            </a:r>
          </a:p>
        </p:txBody>
      </p:sp>
      <p:sp>
        <p:nvSpPr>
          <p:cNvPr id="297987" name="Rectangle 3">
            <a:extLst>
              <a:ext uri="{FF2B5EF4-FFF2-40B4-BE49-F238E27FC236}">
                <a16:creationId xmlns:a16="http://schemas.microsoft.com/office/drawing/2014/main" id="{6E4F06F4-C847-CB20-D048-AACC5D2A86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04967" y="1119117"/>
            <a:ext cx="10972799" cy="433871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l-GR" sz="40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ΑΝΤΙΜΕΤΩΠΙΣΗ ΚΑΙ ΝΕΕΣ ΤΑΣΕΙΣ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el-GR" sz="4400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l-GR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Η θεραπεία των ελκών πίεσης βασίζεται σε τρεις κύριους άξονες: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el-GR" sz="2800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n-US" sz="2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l-GR" sz="2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είωση της πίεσης</a:t>
            </a:r>
          </a:p>
          <a:p>
            <a:pPr eaLnBrk="1" hangingPunct="1">
              <a:defRPr/>
            </a:pPr>
            <a:r>
              <a:rPr lang="el-GR" sz="2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Σωστή διαιτητική αγωγή</a:t>
            </a:r>
          </a:p>
          <a:p>
            <a:pPr eaLnBrk="1" hangingPunct="1">
              <a:defRPr/>
            </a:pPr>
            <a:r>
              <a:rPr lang="el-GR" sz="2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Τοπική φροντίδα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>
            <a:extLst>
              <a:ext uri="{FF2B5EF4-FFF2-40B4-BE49-F238E27FC236}">
                <a16:creationId xmlns:a16="http://schemas.microsoft.com/office/drawing/2014/main" id="{D8CA1609-614A-5258-474A-06AB6A5B67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64191" y="0"/>
            <a:ext cx="10972800" cy="736979"/>
          </a:xfrm>
        </p:spPr>
        <p:txBody>
          <a:bodyPr/>
          <a:lstStyle/>
          <a:p>
            <a:pPr eaLnBrk="1" hangingPunct="1">
              <a:defRPr/>
            </a:pPr>
            <a:r>
              <a:rPr lang="el-GR" sz="3200" dirty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ΘΕΡΑΠΕΙΑ ΕΛΚΩΝ ΠΙΕΣΗΣ, 2</a:t>
            </a:r>
            <a:endParaRPr lang="el-GR" sz="3200" b="1" dirty="0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300035" name="Rectangle 3">
            <a:extLst>
              <a:ext uri="{FF2B5EF4-FFF2-40B4-BE49-F238E27FC236}">
                <a16:creationId xmlns:a16="http://schemas.microsoft.com/office/drawing/2014/main" id="{F65171CA-737B-C317-AD65-93300192AF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54841" y="873457"/>
            <a:ext cx="11614245" cy="5260643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l-GR" sz="3000" b="1" dirty="0">
                <a:solidFill>
                  <a:srgbClr val="00FFFF"/>
                </a:solidFill>
                <a:effectLst/>
                <a:latin typeface="Times New Roman" pitchFamily="18" charset="0"/>
                <a:cs typeface="Times New Roman" pitchFamily="18" charset="0"/>
              </a:rPr>
              <a:t>ΕΠΙΘΕΜΑΤΑ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el-GR" b="1" dirty="0">
              <a:solidFill>
                <a:srgbClr val="00FF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l-GR" b="1" dirty="0">
                <a:solidFill>
                  <a:srgbClr val="00FFFF"/>
                </a:solidFill>
                <a:effectLst/>
                <a:latin typeface="Times New Roman" pitchFamily="18" charset="0"/>
                <a:cs typeface="Times New Roman" pitchFamily="18" charset="0"/>
              </a:rPr>
              <a:t>Η χρήση επιθεμάτων παρέχει τη δυνατότητα: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b="1" dirty="0">
              <a:solidFill>
                <a:srgbClr val="00FF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el-GR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της προαγωγής του φαινομένου της αυτόλυσης</a:t>
            </a:r>
          </a:p>
          <a:p>
            <a:pPr eaLnBrk="1" hangingPunct="1">
              <a:defRPr/>
            </a:pPr>
            <a:r>
              <a:rPr lang="el-GR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της προστασίας του έλκους από βακτηρίδια</a:t>
            </a:r>
          </a:p>
          <a:p>
            <a:pPr eaLnBrk="1" hangingPunct="1">
              <a:defRPr/>
            </a:pPr>
            <a:r>
              <a:rPr lang="el-GR" dirty="0">
                <a:solidFill>
                  <a:srgbClr val="00FF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της απορρόφησης των υγρών του έλκους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>
            <a:extLst>
              <a:ext uri="{FF2B5EF4-FFF2-40B4-BE49-F238E27FC236}">
                <a16:creationId xmlns:a16="http://schemas.microsoft.com/office/drawing/2014/main" id="{221E7F37-F8EB-05B6-6908-977F6C9C80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"/>
            <a:ext cx="10972800" cy="818866"/>
          </a:xfrm>
        </p:spPr>
        <p:txBody>
          <a:bodyPr/>
          <a:lstStyle/>
          <a:p>
            <a:pPr eaLnBrk="1" hangingPunct="1">
              <a:defRPr/>
            </a:pPr>
            <a:r>
              <a:rPr lang="el-GR" sz="36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ΜΕΘΟΔΟΙ ΑΥΤΟΛΥΣΗΣ  </a:t>
            </a:r>
          </a:p>
        </p:txBody>
      </p:sp>
      <p:sp>
        <p:nvSpPr>
          <p:cNvPr id="342019" name="Rectangle 3">
            <a:extLst>
              <a:ext uri="{FF2B5EF4-FFF2-40B4-BE49-F238E27FC236}">
                <a16:creationId xmlns:a16="http://schemas.microsoft.com/office/drawing/2014/main" id="{B3A69290-905F-FEFF-4639-8E238C7FCB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0" y="2343151"/>
            <a:ext cx="4514850" cy="31146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dirty="0"/>
          </a:p>
        </p:txBody>
      </p:sp>
      <p:pic>
        <p:nvPicPr>
          <p:cNvPr id="142340" name="Picture 4">
            <a:extLst>
              <a:ext uri="{FF2B5EF4-FFF2-40B4-BE49-F238E27FC236}">
                <a16:creationId xmlns:a16="http://schemas.microsoft.com/office/drawing/2014/main" id="{150F542E-6E41-20C0-A7A0-1EDC2D768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70" y="887104"/>
            <a:ext cx="11682482" cy="565017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>
            <a:extLst>
              <a:ext uri="{FF2B5EF4-FFF2-40B4-BE49-F238E27FC236}">
                <a16:creationId xmlns:a16="http://schemas.microsoft.com/office/drawing/2014/main" id="{BDC798B3-FAE6-356B-A454-032025A2ED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777922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ΜΕΘΟΔΟΙ ΑΥΤΟΛΥΣΗΣ  </a:t>
            </a:r>
          </a:p>
        </p:txBody>
      </p:sp>
      <p:sp>
        <p:nvSpPr>
          <p:cNvPr id="344067" name="Rectangle 3">
            <a:extLst>
              <a:ext uri="{FF2B5EF4-FFF2-40B4-BE49-F238E27FC236}">
                <a16:creationId xmlns:a16="http://schemas.microsoft.com/office/drawing/2014/main" id="{7187B007-73BE-C5D6-5B94-CC037D4431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0" y="2628901"/>
            <a:ext cx="4457700" cy="28289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dirty="0"/>
          </a:p>
        </p:txBody>
      </p:sp>
      <p:pic>
        <p:nvPicPr>
          <p:cNvPr id="144388" name="Picture 4">
            <a:extLst>
              <a:ext uri="{FF2B5EF4-FFF2-40B4-BE49-F238E27FC236}">
                <a16:creationId xmlns:a16="http://schemas.microsoft.com/office/drawing/2014/main" id="{EC621504-9D25-01A1-1BEA-8C51775BB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64" y="736979"/>
            <a:ext cx="11668836" cy="589583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>
            <a:extLst>
              <a:ext uri="{FF2B5EF4-FFF2-40B4-BE49-F238E27FC236}">
                <a16:creationId xmlns:a16="http://schemas.microsoft.com/office/drawing/2014/main" id="{8802138A-785F-D8A4-E33A-B52113DE04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764275"/>
          </a:xfrm>
        </p:spPr>
        <p:txBody>
          <a:bodyPr/>
          <a:lstStyle/>
          <a:p>
            <a:pPr eaLnBrk="1" hangingPunct="1">
              <a:defRPr/>
            </a:pPr>
            <a:r>
              <a:rPr lang="el-GR" sz="30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ΚΑΤΗΓΟΡΙΕΣ ΕΠΙΘΕΜΑΤΩΝ</a:t>
            </a:r>
          </a:p>
        </p:txBody>
      </p:sp>
      <p:sp>
        <p:nvSpPr>
          <p:cNvPr id="302083" name="Rectangle 3">
            <a:extLst>
              <a:ext uri="{FF2B5EF4-FFF2-40B4-BE49-F238E27FC236}">
                <a16:creationId xmlns:a16="http://schemas.microsoft.com/office/drawing/2014/main" id="{C15AD767-17A7-4579-615F-4EF9F67731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1069" y="777923"/>
            <a:ext cx="11818961" cy="580029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διαφανή φιλμ</a:t>
            </a:r>
            <a:endParaRPr lang="en-US" sz="2800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αφρώδη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υδροκολλοειδή</a:t>
            </a:r>
            <a:endParaRPr lang="el-GR" sz="2800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υδροκυτταρικά</a:t>
            </a:r>
            <a:endParaRPr lang="el-GR" sz="2800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πολυμερή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αλγηνικά</a:t>
            </a:r>
            <a:endParaRPr lang="el-GR" sz="2800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δεξτρανομερή</a:t>
            </a: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(πολυσακχαρίτες :κυτταρίνη, πηκτίνη, ζελατίνη κλπ)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gel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γάζες εμποτισμένες με </a:t>
            </a:r>
            <a:r>
              <a:rPr lang="en-US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N/S 0,9%</a:t>
            </a:r>
            <a:endParaRPr lang="el-GR" sz="2800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7779" name="Group 51">
            <a:extLst>
              <a:ext uri="{FF2B5EF4-FFF2-40B4-BE49-F238E27FC236}">
                <a16:creationId xmlns:a16="http://schemas.microsoft.com/office/drawing/2014/main" id="{6B673F01-743E-CA16-C3BC-4E55AF65DB47}"/>
              </a:ext>
            </a:extLst>
          </p:cNvPr>
          <p:cNvGraphicFramePr>
            <a:graphicFrameLocks noGrp="1"/>
          </p:cNvGraphicFramePr>
          <p:nvPr/>
        </p:nvGraphicFramePr>
        <p:xfrm>
          <a:off x="3096905" y="1774208"/>
          <a:ext cx="2800350" cy="4080681"/>
        </p:xfrm>
        <a:graphic>
          <a:graphicData uri="http://schemas.openxmlformats.org/drawingml/2006/table">
            <a:tbl>
              <a:tblPr/>
              <a:tblGrid>
                <a:gridCol w="2800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98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Αλγηνικό</a:t>
                      </a:r>
                      <a:endParaRPr kumimoji="0" lang="el-GR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9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Αφρώδες</a:t>
                      </a:r>
                      <a:endParaRPr kumimoji="0" lang="el-GR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19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Γάζα με </a:t>
                      </a:r>
                      <a:r>
                        <a:rPr kumimoji="0" lang="en-US" sz="15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NaCl</a:t>
                      </a:r>
                      <a:r>
                        <a:rPr kumimoji="0" lang="en-US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 0,9%</a:t>
                      </a:r>
                      <a:endParaRPr kumimoji="0" lang="el-GR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Υδροκολλοειδές</a:t>
                      </a:r>
                      <a:endParaRPr kumimoji="0" lang="el-GR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4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Υδρογέλη</a:t>
                      </a:r>
                      <a:endParaRPr kumimoji="0" lang="el-GR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3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Διαφανές φιλμ</a:t>
                      </a:r>
                      <a:endParaRPr kumimoji="0" lang="el-GR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FFFF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457773" name="Group 45">
            <a:extLst>
              <a:ext uri="{FF2B5EF4-FFF2-40B4-BE49-F238E27FC236}">
                <a16:creationId xmlns:a16="http://schemas.microsoft.com/office/drawing/2014/main" id="{3F625B2F-EC01-8AC2-9CED-7C32E672E283}"/>
              </a:ext>
            </a:extLst>
          </p:cNvPr>
          <p:cNvGraphicFramePr>
            <a:graphicFrameLocks noGrp="1"/>
          </p:cNvGraphicFramePr>
          <p:nvPr/>
        </p:nvGraphicFramePr>
        <p:xfrm>
          <a:off x="6101971" y="1723938"/>
          <a:ext cx="3200400" cy="4193381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257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Διαχείριση άφθονου εξιδρώματος</a:t>
                      </a:r>
                      <a:endParaRPr kumimoji="0" lang="el-GR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/>
                      </a:pPr>
                      <a:endParaRPr kumimoji="0" lang="el-GR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el-G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Προστασία του έλκους</a:t>
                      </a:r>
                      <a:endParaRPr kumimoji="0" lang="el-GR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el-G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Απορροφητικότητα (κάτω από συμπιεστικό επίθεμα)</a:t>
                      </a:r>
                      <a:endParaRPr kumimoji="0" lang="el-GR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l-G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 Απορροφητικότητα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l-G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 Μηχανικός καθαρισμός</a:t>
                      </a:r>
                      <a:endParaRPr kumimoji="0" lang="en-US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29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el-G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Προαγωγή κοκκιοποίησης</a:t>
                      </a:r>
                      <a:endParaRPr kumimoji="0" lang="el-GR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el-G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Διαχείριση πόνου</a:t>
                      </a:r>
                      <a:endParaRPr kumimoji="0" lang="el-GR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el-G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Αντενδείκνυται όταν υπάρχει άφθονο εξίδρωμα</a:t>
                      </a:r>
                      <a:endParaRPr kumimoji="0" lang="el-GR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43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l-G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Απομάκρυνση νεκρώσεων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l-G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Αντενδείκνυται όταν υπάρχει άφθονο εξίδρωμα</a:t>
                      </a:r>
                      <a:endParaRPr kumimoji="0" lang="el-GR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4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5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itchFamily="34" charset="0"/>
                          <a:cs typeface="Times New Roman" pitchFamily="18" charset="0"/>
                        </a:rPr>
                        <a:t>Προστασία του έλκους</a:t>
                      </a:r>
                      <a:endParaRPr kumimoji="0" lang="el-GR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57766" name="Rectangle 38">
            <a:extLst>
              <a:ext uri="{FF2B5EF4-FFF2-40B4-BE49-F238E27FC236}">
                <a16:creationId xmlns:a16="http://schemas.microsoft.com/office/drawing/2014/main" id="{A51EB5BD-0273-88F3-6D42-77A6B58A1E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09900" y="1"/>
            <a:ext cx="6172200" cy="1493046"/>
          </a:xfrm>
        </p:spPr>
        <p:txBody>
          <a:bodyPr/>
          <a:lstStyle/>
          <a:p>
            <a:pPr eaLnBrk="1" hangingPunct="1">
              <a:defRPr/>
            </a:pPr>
            <a:r>
              <a:rPr lang="el-GR" sz="255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ΙΔΙΟΤΗΤΕΣ ΕΠΙΘΕΜΑΤΩΝ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16">
            <a:extLst>
              <a:ext uri="{FF2B5EF4-FFF2-40B4-BE49-F238E27FC236}">
                <a16:creationId xmlns:a16="http://schemas.microsoft.com/office/drawing/2014/main" id="{34A3B2DB-4F72-5A9D-3EBB-F46C477A85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777922"/>
          </a:xfrm>
        </p:spPr>
        <p:txBody>
          <a:bodyPr/>
          <a:lstStyle/>
          <a:p>
            <a:pPr eaLnBrk="1" hangingPunct="1"/>
            <a:r>
              <a:rPr lang="el-GR" altLang="el-GR" sz="27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ΜΕΡΙΚΑ ΕΠΙΘΕΜΑΤΑ…</a:t>
            </a:r>
          </a:p>
        </p:txBody>
      </p:sp>
      <p:sp>
        <p:nvSpPr>
          <p:cNvPr id="16" name="15 - Θέση περιεχομένου">
            <a:extLst>
              <a:ext uri="{FF2B5EF4-FFF2-40B4-BE49-F238E27FC236}">
                <a16:creationId xmlns:a16="http://schemas.microsoft.com/office/drawing/2014/main" id="{B7E27F15-4052-0F24-B348-99F73E6B60A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352800" y="1714501"/>
            <a:ext cx="5429250" cy="3985022"/>
          </a:xfrm>
        </p:spPr>
        <p:txBody>
          <a:bodyPr>
            <a:normAutofit/>
          </a:bodyPr>
          <a:lstStyle/>
          <a:p>
            <a:pPr marL="219075" indent="-219075" eaLnBrk="1" hangingPunct="1">
              <a:buNone/>
              <a:defRPr/>
            </a:pPr>
            <a:r>
              <a:rPr lang="el-GR" sz="21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l-GR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9508" name="Picture 5" descr="1">
            <a:extLst>
              <a:ext uri="{FF2B5EF4-FFF2-40B4-BE49-F238E27FC236}">
                <a16:creationId xmlns:a16="http://schemas.microsoft.com/office/drawing/2014/main" id="{CD10A200-D413-9A5A-5AE4-C1ED0252A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4" y="914400"/>
            <a:ext cx="4346101" cy="2514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9509" name="Picture 2" descr="Biatain Family lowres2">
            <a:extLst>
              <a:ext uri="{FF2B5EF4-FFF2-40B4-BE49-F238E27FC236}">
                <a16:creationId xmlns:a16="http://schemas.microsoft.com/office/drawing/2014/main" id="{71AA97EB-7BBE-8F85-941B-85289AE94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758" y="941696"/>
            <a:ext cx="3794078" cy="2487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9510" name="Picture 4" descr="SeaSorb Soft familly">
            <a:extLst>
              <a:ext uri="{FF2B5EF4-FFF2-40B4-BE49-F238E27FC236}">
                <a16:creationId xmlns:a16="http://schemas.microsoft.com/office/drawing/2014/main" id="{59199940-CC4E-B73E-0D2A-479BA391E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55" y="4142203"/>
            <a:ext cx="4571999" cy="210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9511" name="Picture 6" descr="alione dressings3">
            <a:extLst>
              <a:ext uri="{FF2B5EF4-FFF2-40B4-BE49-F238E27FC236}">
                <a16:creationId xmlns:a16="http://schemas.microsoft.com/office/drawing/2014/main" id="{FA4983E1-0A1D-D0B6-1870-9B1D14A0E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320" y="3985146"/>
            <a:ext cx="2138738" cy="2292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9512" name="Picture 4" descr="Purilon gel">
            <a:extLst>
              <a:ext uri="{FF2B5EF4-FFF2-40B4-BE49-F238E27FC236}">
                <a16:creationId xmlns:a16="http://schemas.microsoft.com/office/drawing/2014/main" id="{B7F12A0D-C417-FF03-2318-8C27CE2CE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928" y="3964783"/>
            <a:ext cx="3985146" cy="2517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13" name="9 - Ορθογώνιο">
            <a:extLst>
              <a:ext uri="{FF2B5EF4-FFF2-40B4-BE49-F238E27FC236}">
                <a16:creationId xmlns:a16="http://schemas.microsoft.com/office/drawing/2014/main" id="{CD2A1634-2B61-917A-ED02-DAFE839FB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3016" y="3548418"/>
            <a:ext cx="3040534" cy="42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l-GR" altLang="el-GR" sz="1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Υδροκολλοειδή</a:t>
            </a:r>
            <a:endParaRPr lang="en-US" altLang="el-GR" sz="1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514" name="10 - Ορθογώνιο">
            <a:extLst>
              <a:ext uri="{FF2B5EF4-FFF2-40B4-BE49-F238E27FC236}">
                <a16:creationId xmlns:a16="http://schemas.microsoft.com/office/drawing/2014/main" id="{858F9C97-664B-6D85-D92D-88D5D7CEE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4190" y="3507475"/>
            <a:ext cx="2729553" cy="42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l-GR" altLang="el-GR" sz="1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Αφρώδη</a:t>
            </a:r>
            <a:endParaRPr lang="el-GR" altLang="el-GR" sz="1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515" name="11 - Ορθογώνιο">
            <a:extLst>
              <a:ext uri="{FF2B5EF4-FFF2-40B4-BE49-F238E27FC236}">
                <a16:creationId xmlns:a16="http://schemas.microsoft.com/office/drawing/2014/main" id="{93018CE4-2098-4095-AE30-3789C6DE5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8549" y="6400800"/>
            <a:ext cx="2762016" cy="389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l-GR" altLang="el-GR" sz="1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Αλγηνικά</a:t>
            </a:r>
            <a:endParaRPr lang="el-GR" altLang="el-GR" sz="1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516" name="12 - Ορθογώνιο">
            <a:extLst>
              <a:ext uri="{FF2B5EF4-FFF2-40B4-BE49-F238E27FC236}">
                <a16:creationId xmlns:a16="http://schemas.microsoft.com/office/drawing/2014/main" id="{41498AEF-4176-0020-E684-20C8B5E09463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5090614" y="6376143"/>
            <a:ext cx="1842447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l-GR" altLang="el-GR" sz="16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Υδροτριχοειδικά</a:t>
            </a:r>
            <a:endParaRPr lang="el-GR" altLang="el-GR" sz="1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9517" name="13 - Ορθογώνιο">
            <a:extLst>
              <a:ext uri="{FF2B5EF4-FFF2-40B4-BE49-F238E27FC236}">
                <a16:creationId xmlns:a16="http://schemas.microsoft.com/office/drawing/2014/main" id="{ACD51764-7F9E-FEA2-8F10-F9AF34526B9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447962" y="6455391"/>
            <a:ext cx="2565779" cy="35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l-GR" altLang="el-GR" sz="1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Υδρογέλες</a:t>
            </a:r>
            <a:endParaRPr lang="el-GR" altLang="el-GR" sz="1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9518" name="Picture 2" descr="Contreet lowres">
            <a:extLst>
              <a:ext uri="{FF2B5EF4-FFF2-40B4-BE49-F238E27FC236}">
                <a16:creationId xmlns:a16="http://schemas.microsoft.com/office/drawing/2014/main" id="{3CBFCAED-A2BA-A659-7683-567D3A2B7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016" y="914400"/>
            <a:ext cx="2605674" cy="2461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19" name="17 - Ορθογώνιο">
            <a:extLst>
              <a:ext uri="{FF2B5EF4-FFF2-40B4-BE49-F238E27FC236}">
                <a16:creationId xmlns:a16="http://schemas.microsoft.com/office/drawing/2014/main" id="{0895C8C7-2F44-0336-B10E-5988505DF3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4439" y="3429002"/>
            <a:ext cx="2809376" cy="466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Blip>
                <a:blip r:embed="rId8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lnSpc>
                <a:spcPct val="135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l-GR" altLang="el-GR" sz="1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Υδροκολλοειδή</a:t>
            </a:r>
            <a:r>
              <a:rPr lang="el-GR" altLang="el-GR" sz="1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με Άργυρο</a:t>
            </a:r>
            <a:endParaRPr lang="en-US" altLang="el-GR" sz="1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>
            <a:extLst>
              <a:ext uri="{FF2B5EF4-FFF2-40B4-BE49-F238E27FC236}">
                <a16:creationId xmlns:a16="http://schemas.microsoft.com/office/drawing/2014/main" id="{4A9C6E78-DDAD-4FD2-63DB-AF58A6C58B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668740"/>
          </a:xfrm>
        </p:spPr>
        <p:txBody>
          <a:bodyPr/>
          <a:lstStyle/>
          <a:p>
            <a:pPr eaLnBrk="1" hangingPunct="1">
              <a:defRPr/>
            </a:pPr>
            <a:r>
              <a:rPr lang="el-GR" sz="24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ΑΝΤΙΜΕΤΩΠΙΣΗ ΑΝΑΛΟΓΑ ΜΕ ΤΑ ΣΤΑΔΙΑ</a:t>
            </a:r>
          </a:p>
        </p:txBody>
      </p:sp>
      <p:sp>
        <p:nvSpPr>
          <p:cNvPr id="304131" name="Rectangle 3">
            <a:extLst>
              <a:ext uri="{FF2B5EF4-FFF2-40B4-BE49-F238E27FC236}">
                <a16:creationId xmlns:a16="http://schemas.microsoft.com/office/drawing/2014/main" id="{A3DACEEF-726D-FB65-C8EC-92011B1257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41194" y="805218"/>
            <a:ext cx="11546006" cy="573206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l-GR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ΕΛΚΟΣ ΠΙΕΣΗΣ ΣΤΑΔΙΟΥ 1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Εφαρμογή προληπτικών μέτρων</a:t>
            </a:r>
            <a:endParaRPr lang="en-US" sz="2800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Χρήση υλικών που προστατεύουν το έλκος και συμβάλλουν στην αποφυγή τριβής του δέρματος (αφρώδη, διαφανή επιθέματα ή πολυουραιθάνης)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en-US" sz="2800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800" i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Πότε γίνεται αλλαγή στο επίθεμα</a:t>
            </a:r>
            <a:r>
              <a:rPr lang="el-GR" sz="2800" i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2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κάθε 3-5 ημέρες και αμέσως όταν παρατηρείται διαφοροποίηση της κατάστασης του δέρματος ή το επίθεμα έχει αποκολληθεί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B27F9F23-3430-88C9-6848-1B9BE3A129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448800" cy="599049"/>
          </a:xfrm>
        </p:spPr>
        <p:txBody>
          <a:bodyPr/>
          <a:lstStyle/>
          <a:p>
            <a:pPr algn="l" eaLnBrk="1" hangingPunct="1">
              <a:defRPr/>
            </a:pPr>
            <a:r>
              <a:rPr lang="el-GR" sz="3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ΝΟΣΗΛΕΥΤΙΚΕΣ ΔΙΑΓΝΩΣΕΙΣ</a:t>
            </a:r>
          </a:p>
        </p:txBody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id="{777F5F56-017F-A17D-1ECB-3D448DC7D201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93895" y="1026942"/>
            <a:ext cx="9969305" cy="5678658"/>
          </a:xfrm>
        </p:spPr>
        <p:txBody>
          <a:bodyPr/>
          <a:lstStyle/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Υψηλός κίνδυνος για εμφάνιση βλαβών δέρματος</a:t>
            </a: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Βλάβη της ακεραιότητας του δέρματος</a:t>
            </a: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Μείωση της ικανότητας αυτοφροντίδας</a:t>
            </a: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Μειωμένη κινητικότητα</a:t>
            </a: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Μειωμένη αισθητικότητα</a:t>
            </a: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Συγχυτική κατάσταση</a:t>
            </a: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Μειωμένες γνώσεις σχετικά με την αυτοφροντίδα</a:t>
            </a: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Μειωμένες γνώσεις σχετικά με την πρόληψη των ελκών</a:t>
            </a: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Μειωμένες γνώσεις σχετικά με τη διατροφή και την ημερήσια κατανάλωση υγρών</a:t>
            </a:r>
          </a:p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Μειωμένη αυτοεκτίμηση</a:t>
            </a:r>
          </a:p>
          <a:p>
            <a:pPr eaLnBrk="1" hangingPunct="1">
              <a:defRPr/>
            </a:pPr>
            <a:endParaRPr lang="el-GR" sz="2400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2" name="Picture 4">
            <a:extLst>
              <a:ext uri="{FF2B5EF4-FFF2-40B4-BE49-F238E27FC236}">
                <a16:creationId xmlns:a16="http://schemas.microsoft.com/office/drawing/2014/main" id="{65B21A91-9523-BA66-B338-6F8EEE9F0CB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51298" y="228600"/>
            <a:ext cx="3907302" cy="32004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>
            <a:extLst>
              <a:ext uri="{FF2B5EF4-FFF2-40B4-BE49-F238E27FC236}">
                <a16:creationId xmlns:a16="http://schemas.microsoft.com/office/drawing/2014/main" id="{5BEF4CCE-A72C-9C91-4B48-0DAB443A20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"/>
            <a:ext cx="10972800" cy="696036"/>
          </a:xfrm>
        </p:spPr>
        <p:txBody>
          <a:bodyPr/>
          <a:lstStyle/>
          <a:p>
            <a:pPr eaLnBrk="1" hangingPunct="1">
              <a:defRPr/>
            </a:pPr>
            <a:r>
              <a:rPr lang="el-GR" sz="27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ΑΝΤΙΜΕΤΩΠΙΣΗ ΑΝΑΛΟΓΑ ΜΕ ΤΑ ΣΤΑΔΙΑ</a:t>
            </a:r>
          </a:p>
        </p:txBody>
      </p:sp>
      <p:sp>
        <p:nvSpPr>
          <p:cNvPr id="306179" name="Rectangle 3">
            <a:extLst>
              <a:ext uri="{FF2B5EF4-FFF2-40B4-BE49-F238E27FC236}">
                <a16:creationId xmlns:a16="http://schemas.microsoft.com/office/drawing/2014/main" id="{25A139AC-9538-B970-BCCD-00B651B1E6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7421" y="696036"/>
            <a:ext cx="11846257" cy="5991367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l-GR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ΕΛΚΟΣ ΠΙΕΣΗΣ ΣΤΑΔΙΟΥ 2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Εφαρμογή προληπτικών μέτρων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Χρήση επιθεμάτων ανάλογα με την ποιότητα των εκκρίσεων και το βάθος του έλκους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  ♦ </a:t>
            </a:r>
            <a:r>
              <a:rPr lang="el-GR" sz="2800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επιφανειακό έλκος </a:t>
            </a: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l-GR" sz="2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αφρώδες επίθεμα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  ♦ </a:t>
            </a:r>
            <a:r>
              <a:rPr lang="el-GR" sz="2800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έλκος με μικρή ποσότητα εξιδρώματος </a:t>
            </a: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el-GR" sz="2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υδροκολλοειδές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800" i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Πότε γίνεται αλλαγή στο επίθεμα</a:t>
            </a:r>
            <a:r>
              <a:rPr lang="el-GR" sz="2800" i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2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κάθε φορά που το επίθεμα παρουσιάζει μια τοπική (στην έκταση του έλκους) διόγκωση, η υφή του γίνεται μαλακή και το χρώμα του γαλακτώδες, καθώς και όταν παρατηρείται διαρροή εκκρίσεων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defRPr/>
            </a:pPr>
            <a:endParaRPr lang="el-GR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l-GR" sz="1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l-GR" sz="21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>
            <a:extLst>
              <a:ext uri="{FF2B5EF4-FFF2-40B4-BE49-F238E27FC236}">
                <a16:creationId xmlns:a16="http://schemas.microsoft.com/office/drawing/2014/main" id="{65814E1A-9CF6-B865-3222-5642D95226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77421"/>
            <a:ext cx="10972800" cy="1132763"/>
          </a:xfrm>
        </p:spPr>
        <p:txBody>
          <a:bodyPr/>
          <a:lstStyle/>
          <a:p>
            <a:pPr eaLnBrk="1" hangingPunct="1"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ΑΝΤΙΜΕΤΩΠΙΣΗ ΑΝΑΛΟΓΑ ΜΕ ΤΑ ΣΤΑΔΙΑ</a:t>
            </a:r>
            <a:br>
              <a:rPr lang="el-GR" sz="27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l-GR" sz="2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ΕΛΚΟΣ ΠΙΕΣΗΣ ΣΤΑΔΙΟΥ 3</a:t>
            </a:r>
            <a:br>
              <a:rPr lang="el-GR" sz="28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el-GR" sz="2700" b="1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0275" name="Rectangle 3">
            <a:extLst>
              <a:ext uri="{FF2B5EF4-FFF2-40B4-BE49-F238E27FC236}">
                <a16:creationId xmlns:a16="http://schemas.microsoft.com/office/drawing/2014/main" id="{E71B6C95-E4EC-E72D-B04B-6EDEAF29EB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7421" y="1132764"/>
            <a:ext cx="11818961" cy="545910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ü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Εφαρμογή προληπτικών μέτρων</a:t>
            </a:r>
          </a:p>
          <a:p>
            <a:pPr marL="0" indent="34290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Χρήση των παρακάτω ειδών επιθεμάτων και σκευασμάτων, ανάλογα με την ποσότητα των εκκρίσεων του έλκους, την παρουσία φλεγμονής και νεκρών ιστών </a:t>
            </a:r>
          </a:p>
          <a:p>
            <a:pPr marL="0" indent="34290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Προαιρετική η ιωδιούχος ποβιδόνη – απαραίτητη η </a:t>
            </a:r>
            <a:r>
              <a:rPr lang="el-GR" sz="2400" dirty="0" err="1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έκπλυσή</a:t>
            </a: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της μετά το χρόνο δράσης</a:t>
            </a:r>
          </a:p>
          <a:p>
            <a:pPr marL="0" indent="342900" eaLnBrk="1" hangingPunct="1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el-GR" sz="2400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Σε δύσοσμο έλκος που φλεγμαίνει </a:t>
            </a: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l-GR" sz="24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επίθεμα με  άργυρο</a:t>
            </a:r>
          </a:p>
          <a:p>
            <a:pPr marL="0" indent="34290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el-GR" sz="2400" b="1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34290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400" i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Πότε γίνεται αλλαγή στο επίθεμα </a:t>
            </a: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l-GR" sz="24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κάθε φορά που το επίθεμα παρουσιάζει μια τοπική (στην έκταση του έλκους) διόγκωση, η υφή του γίνεται μαλακή και το χρώμα του γαλακτώδες, καθώς και όταν παρατηρείται διαρροή εκκρίσεων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l-GR" sz="2100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>
            <a:extLst>
              <a:ext uri="{FF2B5EF4-FFF2-40B4-BE49-F238E27FC236}">
                <a16:creationId xmlns:a16="http://schemas.microsoft.com/office/drawing/2014/main" id="{EF7DF6AD-60BF-4BD5-E8CF-A16DC56DD7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sz="36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ΕΛΚΟΣ ΠΙΕΣΗΣ ΣΤΑΔΙΟΥ 3</a:t>
            </a:r>
          </a:p>
        </p:txBody>
      </p:sp>
      <p:sp>
        <p:nvSpPr>
          <p:cNvPr id="313347" name="Rectangle 3">
            <a:extLst>
              <a:ext uri="{FF2B5EF4-FFF2-40B4-BE49-F238E27FC236}">
                <a16:creationId xmlns:a16="http://schemas.microsoft.com/office/drawing/2014/main" id="{8FAB1324-38C1-278B-19EE-EAFC939E37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438650" y="2628900"/>
            <a:ext cx="3543300" cy="211455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dirty="0"/>
          </a:p>
        </p:txBody>
      </p:sp>
      <p:pic>
        <p:nvPicPr>
          <p:cNvPr id="157700" name="Picture 5">
            <a:extLst>
              <a:ext uri="{FF2B5EF4-FFF2-40B4-BE49-F238E27FC236}">
                <a16:creationId xmlns:a16="http://schemas.microsoft.com/office/drawing/2014/main" id="{27EA9259-E20D-6975-A519-EBF4262F6D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55" y="1473958"/>
            <a:ext cx="11573302" cy="503602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>
            <a:extLst>
              <a:ext uri="{FF2B5EF4-FFF2-40B4-BE49-F238E27FC236}">
                <a16:creationId xmlns:a16="http://schemas.microsoft.com/office/drawing/2014/main" id="{F78463C7-F4D0-D81A-EF4A-275DD9207A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859809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ΕΛΚΟΣ ΠΙΕΣΗΣ ΣΤΑΔΙΟΥ 3</a:t>
            </a:r>
          </a:p>
        </p:txBody>
      </p:sp>
      <p:sp>
        <p:nvSpPr>
          <p:cNvPr id="319491" name="Rectangle 3">
            <a:extLst>
              <a:ext uri="{FF2B5EF4-FFF2-40B4-BE49-F238E27FC236}">
                <a16:creationId xmlns:a16="http://schemas.microsoft.com/office/drawing/2014/main" id="{4736CDC2-5EAD-55D0-076D-C4DB54A5F2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81450" y="2857500"/>
            <a:ext cx="4114800" cy="21717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el-GR" dirty="0"/>
          </a:p>
        </p:txBody>
      </p:sp>
      <p:pic>
        <p:nvPicPr>
          <p:cNvPr id="159748" name="Picture 4">
            <a:extLst>
              <a:ext uri="{FF2B5EF4-FFF2-40B4-BE49-F238E27FC236}">
                <a16:creationId xmlns:a16="http://schemas.microsoft.com/office/drawing/2014/main" id="{CE6BC880-38B1-0E88-1109-A51ED046C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21" y="887104"/>
            <a:ext cx="11764370" cy="575935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>
            <a:extLst>
              <a:ext uri="{FF2B5EF4-FFF2-40B4-BE49-F238E27FC236}">
                <a16:creationId xmlns:a16="http://schemas.microsoft.com/office/drawing/2014/main" id="{A1761AC4-1C78-A9B6-BCFF-63D21E9BB78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96036" y="163774"/>
            <a:ext cx="8708314" cy="545910"/>
          </a:xfrm>
        </p:spPr>
        <p:txBody>
          <a:bodyPr/>
          <a:lstStyle/>
          <a:p>
            <a:pPr eaLnBrk="1" hangingPunct="1">
              <a:defRPr/>
            </a:pPr>
            <a:r>
              <a:rPr lang="el-GR" sz="32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ΕΛΚΟΣ ΠΙΕΣΗΣ ΣΤΑΔΙΟΥ 3</a:t>
            </a:r>
          </a:p>
        </p:txBody>
      </p:sp>
      <p:pic>
        <p:nvPicPr>
          <p:cNvPr id="161796" name="Picture 4">
            <a:extLst>
              <a:ext uri="{FF2B5EF4-FFF2-40B4-BE49-F238E27FC236}">
                <a16:creationId xmlns:a16="http://schemas.microsoft.com/office/drawing/2014/main" id="{35CFD604-0CE7-B862-6533-53399E05A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46" y="980934"/>
            <a:ext cx="11518711" cy="566552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>
            <a:extLst>
              <a:ext uri="{FF2B5EF4-FFF2-40B4-BE49-F238E27FC236}">
                <a16:creationId xmlns:a16="http://schemas.microsoft.com/office/drawing/2014/main" id="{F87BD9E2-8181-6452-955B-C5BBB039650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04716" y="163773"/>
            <a:ext cx="10768084" cy="545912"/>
          </a:xfrm>
        </p:spPr>
        <p:txBody>
          <a:bodyPr/>
          <a:lstStyle/>
          <a:p>
            <a:pPr eaLnBrk="1" hangingPunct="1">
              <a:defRPr/>
            </a:pPr>
            <a:r>
              <a:rPr lang="el-GR" sz="3200" kern="12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ΕΛΚΟΣ ΠΙΕΣΗΣ ΣΤΑΔΙΟΥ 3</a:t>
            </a:r>
            <a:endParaRPr lang="el-GR" b="1" dirty="0">
              <a:solidFill>
                <a:srgbClr val="00FFFF"/>
              </a:solidFill>
              <a:latin typeface="Tahoma" pitchFamily="34" charset="0"/>
            </a:endParaRPr>
          </a:p>
        </p:txBody>
      </p:sp>
      <p:pic>
        <p:nvPicPr>
          <p:cNvPr id="163844" name="Picture 4">
            <a:extLst>
              <a:ext uri="{FF2B5EF4-FFF2-40B4-BE49-F238E27FC236}">
                <a16:creationId xmlns:a16="http://schemas.microsoft.com/office/drawing/2014/main" id="{998540BA-3282-2C83-7F1C-31729DEFE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5" y="818866"/>
            <a:ext cx="11668837" cy="571585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>
            <a:extLst>
              <a:ext uri="{FF2B5EF4-FFF2-40B4-BE49-F238E27FC236}">
                <a16:creationId xmlns:a16="http://schemas.microsoft.com/office/drawing/2014/main" id="{1C126D3C-17FF-342E-2806-355A2869E6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641444"/>
          </a:xfrm>
        </p:spPr>
        <p:txBody>
          <a:bodyPr/>
          <a:lstStyle/>
          <a:p>
            <a:pPr eaLnBrk="1" hangingPunct="1">
              <a:defRPr/>
            </a:pPr>
            <a:r>
              <a:rPr lang="el-GR" sz="27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ΑΝΤΙΜΕΤΩΠΙΣΗ ΑΝΑΛΟΓΑ ΜΕ ΤΑ ΣΤΑΔΙΑ</a:t>
            </a:r>
          </a:p>
        </p:txBody>
      </p:sp>
      <p:sp>
        <p:nvSpPr>
          <p:cNvPr id="327683" name="Rectangle 3">
            <a:extLst>
              <a:ext uri="{FF2B5EF4-FFF2-40B4-BE49-F238E27FC236}">
                <a16:creationId xmlns:a16="http://schemas.microsoft.com/office/drawing/2014/main" id="{1D9F40EF-2819-108D-4E1C-8E3058FFC4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91319" y="723331"/>
            <a:ext cx="11150221" cy="5663821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l-GR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ΕΛΚΟΣ ΠΙΕΣΗΣ ΣΤΑΔΙΟΥ 4</a:t>
            </a: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n-US" sz="40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Παραμελημένα έλκη: </a:t>
            </a: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el-GR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Χρήση αντισηπτικών διαλυμάτων, αντιβιοτικών σκευασμάτων ή σκόνης σταδιακής απελευθέρωσης ιωδίου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l-GR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el-GR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Έλκη με νεκρώσεις που δεν φλεγμαίνουν: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l-GR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l-GR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Χειρουργική αποκατάσταση</a:t>
            </a:r>
            <a:endParaRPr lang="el-GR" sz="3600" b="1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46" name="Rectangle 10">
            <a:extLst>
              <a:ext uri="{FF2B5EF4-FFF2-40B4-BE49-F238E27FC236}">
                <a16:creationId xmlns:a16="http://schemas.microsoft.com/office/drawing/2014/main" id="{D9380CCA-3EA0-C2EC-6BB9-71B446DCF5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641445"/>
          </a:xfrm>
        </p:spPr>
        <p:txBody>
          <a:bodyPr/>
          <a:lstStyle/>
          <a:p>
            <a:pPr eaLnBrk="1" hangingPunct="1">
              <a:defRPr/>
            </a:pPr>
            <a:r>
              <a:rPr lang="el-GR" sz="27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ΕΚΤΙΜΗΣΗ ΤΟΥ ΕΛΚΟΥΣ</a:t>
            </a:r>
          </a:p>
        </p:txBody>
      </p:sp>
      <p:pic>
        <p:nvPicPr>
          <p:cNvPr id="167939" name="Picture 6" descr="ANd9GcTfEKGLi1yWzOsDNMOXGkhvd3mYpqrlvL-q9bXsXqIlFA1MBzMa">
            <a:extLst>
              <a:ext uri="{FF2B5EF4-FFF2-40B4-BE49-F238E27FC236}">
                <a16:creationId xmlns:a16="http://schemas.microsoft.com/office/drawing/2014/main" id="{97CE2569-7AD6-467D-AD85-3D00EED0D6B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1445" y="709684"/>
            <a:ext cx="4647631" cy="2977771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7940" name="Picture 9" descr="Εικόνα 5">
            <a:extLst>
              <a:ext uri="{FF2B5EF4-FFF2-40B4-BE49-F238E27FC236}">
                <a16:creationId xmlns:a16="http://schemas.microsoft.com/office/drawing/2014/main" id="{538BE4B2-AA29-E3FE-7607-A8826487282B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72250" y="641445"/>
            <a:ext cx="5301302" cy="3059020"/>
          </a:xfrm>
          <a:noFill/>
          <a:ln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7941" name="Picture 13" descr="ANd9GcQkSEZJPiNR8yehWWZbdKB2D6ZN_dulJzveybXaDOGGI0O2j_3e">
            <a:extLst>
              <a:ext uri="{FF2B5EF4-FFF2-40B4-BE49-F238E27FC236}">
                <a16:creationId xmlns:a16="http://schemas.microsoft.com/office/drawing/2014/main" id="{AFE71871-4205-AD3A-E0B0-A0B0D500A2F8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35273" y="3986852"/>
            <a:ext cx="2975212" cy="2413948"/>
          </a:xfrm>
          <a:noFill/>
          <a:ln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>
            <a:extLst>
              <a:ext uri="{FF2B5EF4-FFF2-40B4-BE49-F238E27FC236}">
                <a16:creationId xmlns:a16="http://schemas.microsoft.com/office/drawing/2014/main" id="{E4D72F2C-2F34-CEAF-1A67-DCFC8CAA0A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887104"/>
          </a:xfrm>
        </p:spPr>
        <p:txBody>
          <a:bodyPr/>
          <a:lstStyle/>
          <a:p>
            <a:pPr eaLnBrk="1" hangingPunct="1">
              <a:defRPr/>
            </a:pPr>
            <a:r>
              <a:rPr lang="el-GR" sz="27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ΓΕΝΙΚΕΣ ΠΑΡΑΤΗΡΗΣΕΙΣ ΓΙΑ ΟΛΑ ΤΑ ΣΤΑΔΙΑ </a:t>
            </a:r>
            <a:r>
              <a:rPr lang="en-US" sz="27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7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7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l-GR" sz="27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29731" name="Rectangle 3">
            <a:extLst>
              <a:ext uri="{FF2B5EF4-FFF2-40B4-BE49-F238E27FC236}">
                <a16:creationId xmlns:a16="http://schemas.microsoft.com/office/drawing/2014/main" id="{3236E63C-5C50-19B5-73A6-78E97FFDDB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4717" y="873457"/>
            <a:ext cx="11750722" cy="5691115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l-G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 Το επίθεμα πρέπει να καλύπτει 2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cm </a:t>
            </a:r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υγιούς δέρματος  γύρω από το έλκος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l-GR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  Η χρήση των αντισηπτικών διαλυμάτων σε έλκη χωρίς κλινικά σημεία φλεγμονής, </a:t>
            </a:r>
            <a:r>
              <a:rPr lang="el-GR" sz="24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διαταράσσει τη βακτηριακή ισορροπία του έλκους και δημιουργεί κατάλληλο περιβάλλον για την ανάπτυξη παθογόνων μικροοργανισμών</a:t>
            </a:r>
            <a:r>
              <a:rPr lang="el-GR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l-GR" sz="24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Επίσης τα αντισηπτικά είναι τοξικά για τους ζωντανούς ιστούς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3.  Η χρήση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0,9% </a:t>
            </a:r>
            <a:r>
              <a:rPr lang="el-G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στον καθαρισμό του έλκους </a:t>
            </a:r>
            <a:r>
              <a:rPr lang="el-GR" sz="2400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παρουσιάζει σημαντική αντισηπτική δράση, γιατί πολλοί παθογόνοι μικροοργανισμοί απομακρύνονται μηχανικά κατά την έκπλυση του έλκους</a:t>
            </a:r>
          </a:p>
          <a:p>
            <a:pPr marL="457200" indent="-457200" eaLnBrk="1" hangingPunct="1">
              <a:lnSpc>
                <a:spcPct val="90000"/>
              </a:lnSpc>
              <a:buNone/>
              <a:defRPr/>
            </a:pPr>
            <a:r>
              <a:rPr lang="el-GR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Rectangle 2">
            <a:extLst>
              <a:ext uri="{FF2B5EF4-FFF2-40B4-BE49-F238E27FC236}">
                <a16:creationId xmlns:a16="http://schemas.microsoft.com/office/drawing/2014/main" id="{7EB8CDBB-AADA-5270-863F-051BF6B691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10972800" cy="818866"/>
          </a:xfrm>
        </p:spPr>
        <p:txBody>
          <a:bodyPr/>
          <a:lstStyle/>
          <a:p>
            <a:pPr eaLnBrk="1" hangingPunct="1">
              <a:defRPr/>
            </a:pPr>
            <a:r>
              <a:rPr lang="el-GR" sz="27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ΓΕΝΙΚΕΣ ΠΑΡΑΤΗΡΗΣΕΙΣ ΓΙΑ ΟΛΑ ΤΑ ΣΤΑΔΙΑ </a:t>
            </a:r>
            <a:r>
              <a:rPr lang="en-US" sz="27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7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7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l-GR" sz="27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31779" name="Rectangle 3">
            <a:extLst>
              <a:ext uri="{FF2B5EF4-FFF2-40B4-BE49-F238E27FC236}">
                <a16:creationId xmlns:a16="http://schemas.microsoft.com/office/drawing/2014/main" id="{91E1A28C-A133-034B-5881-49B6CF2E54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27547" y="832513"/>
            <a:ext cx="11864454" cy="5704765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Σε ανοσοκατασταλμένους ασθενείς, η τοπική χρήση αντισηπτικών διαλυμάτων και αντιβιοτικών – αντιμυκητιασικών  σκευασμάτων, είναι απαραίτητη για πρόληψη των λοιμώξεων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endParaRPr lang="el-GR" sz="2400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5. </a:t>
            </a:r>
            <a:r>
              <a:rPr lang="el-GR" sz="2400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Σε περίπτωση που η φλεγμονή ενός έλκους επιμένει ή επιδεινώνεται με τη χρήση των επιθεμάτων, </a:t>
            </a:r>
            <a:r>
              <a:rPr lang="el-GR" sz="24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διακόπτεται η θεραπεία με τα επιθέματα και εφαρμόζεται στεγνή μέθοδος, </a:t>
            </a:r>
            <a:r>
              <a:rPr lang="el-GR" sz="2400" b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διότι έχει παρατηρηθεί ότι ορισμένες φλεγμονές ανταποκρίνονται καλύτερα στη στεγνή μέθοδο φροντίδας. </a:t>
            </a:r>
            <a:r>
              <a:rPr lang="el-GR" sz="24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Όταν δε η φλεγμονή υποχωρήσει, εφαρμόζονται πάλι τα επιθέματα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57606AC3-0735-B733-6B4D-6735CDAB2F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Πρόληψη Ελκών Πίεσης</a:t>
            </a:r>
          </a:p>
        </p:txBody>
      </p:sp>
      <p:sp>
        <p:nvSpPr>
          <p:cNvPr id="116742" name="Rectangle 6">
            <a:extLst>
              <a:ext uri="{FF2B5EF4-FFF2-40B4-BE49-F238E27FC236}">
                <a16:creationId xmlns:a16="http://schemas.microsoft.com/office/drawing/2014/main" id="{9D9229F5-4B21-516A-333E-8FAC64404A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371600"/>
            <a:ext cx="8229600" cy="525780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endParaRPr lang="el-GR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l-GR" sz="3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Εκτίμηση ασθενή - Φροντίδα δέρματος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l-GR" sz="3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Τοποθέτηση ασθενή - Αλλαγή θέσης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l-GR" sz="3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Διατροφή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l-GR" sz="36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Εκπαίδευση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2">
            <a:extLst>
              <a:ext uri="{FF2B5EF4-FFF2-40B4-BE49-F238E27FC236}">
                <a16:creationId xmlns:a16="http://schemas.microsoft.com/office/drawing/2014/main" id="{C94F5F6B-86BB-2946-3A79-634C8FC8DB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8048" y="1"/>
            <a:ext cx="8368352" cy="982638"/>
          </a:xfrm>
        </p:spPr>
        <p:txBody>
          <a:bodyPr/>
          <a:lstStyle/>
          <a:p>
            <a:pPr eaLnBrk="1" hangingPunct="1">
              <a:defRPr/>
            </a:pPr>
            <a:r>
              <a:rPr lang="el-GR" sz="36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ΘΕΡΑΠΕΙΑ ΕΛΚΩΝ ΠΙΕΣΗΣ</a:t>
            </a:r>
          </a:p>
        </p:txBody>
      </p:sp>
      <p:sp>
        <p:nvSpPr>
          <p:cNvPr id="333827" name="Rectangle 3">
            <a:extLst>
              <a:ext uri="{FF2B5EF4-FFF2-40B4-BE49-F238E27FC236}">
                <a16:creationId xmlns:a16="http://schemas.microsoft.com/office/drawing/2014/main" id="{D356C313-921A-57DB-EBE4-80A631B0100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54842" y="1187355"/>
            <a:ext cx="11081982" cy="5377217"/>
          </a:xfrm>
        </p:spPr>
        <p:txBody>
          <a:bodyPr/>
          <a:lstStyle/>
          <a:p>
            <a:pPr marL="0" indent="0" algn="ctr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ΦΑΡΜΑΚΑ (ΧΡΗΣΗ ΑΝΤΙΒΙΟΤΙΚΩΝ)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ΕΝΔΕΙΞΗ: </a:t>
            </a:r>
            <a:r>
              <a:rPr lang="el-GR" sz="2400" b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εκτεταμένης μορφής κυτταρίτιδα, σήψη, οστεομυελίτιδα, επέκταση σε όργανα δίπλα στη μόλυνση 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Χειρουργική αφαίρεση νεκρωμένων ιστών =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b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βακτηριαιμία (50%) → </a:t>
            </a:r>
            <a:r>
              <a:rPr lang="el-GR" sz="24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προφύλαξη </a:t>
            </a:r>
            <a:r>
              <a:rPr lang="el-GR" sz="2400" b="1" dirty="0" err="1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απόβακτηριακή</a:t>
            </a:r>
            <a:r>
              <a:rPr lang="el-GR" sz="24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ενδοκαρδίτιδα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Ασθενείς με σήψη προερχόμενη από έλκος πίεσης = 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l-GR" sz="24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κάλυψη </a:t>
            </a:r>
            <a:r>
              <a:rPr lang="el-GR" sz="2400" b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από </a:t>
            </a:r>
            <a:r>
              <a:rPr lang="en-US" sz="2400" b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gram</a:t>
            </a:r>
            <a:r>
              <a:rPr lang="el-GR" sz="2400" b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(+), gram</a:t>
            </a:r>
            <a:r>
              <a:rPr lang="el-GR" sz="2400" b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(-) </a:t>
            </a:r>
            <a:r>
              <a:rPr lang="el-GR" sz="2400" b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και αναερόβια μικρόβια 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l-GR" sz="24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με αντιβιοτικά + αφαίρεση νεκρωτικού υλικού + χειρουργικός καθαρισμός</a:t>
            </a:r>
          </a:p>
        </p:txBody>
      </p:sp>
      <p:pic>
        <p:nvPicPr>
          <p:cNvPr id="173060" name="Picture 4">
            <a:extLst>
              <a:ext uri="{FF2B5EF4-FFF2-40B4-BE49-F238E27FC236}">
                <a16:creationId xmlns:a16="http://schemas.microsoft.com/office/drawing/2014/main" id="{A9ED255A-6FFB-981E-6052-A1FA850E652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28662" y="262720"/>
            <a:ext cx="1214438" cy="12144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>
            <a:extLst>
              <a:ext uri="{FF2B5EF4-FFF2-40B4-BE49-F238E27FC236}">
                <a16:creationId xmlns:a16="http://schemas.microsoft.com/office/drawing/2014/main" id="{1968F473-E00C-B7F9-E3D4-8A7E21BD3B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46663" y="0"/>
            <a:ext cx="7906887" cy="859810"/>
          </a:xfrm>
        </p:spPr>
        <p:txBody>
          <a:bodyPr/>
          <a:lstStyle/>
          <a:p>
            <a:pPr eaLnBrk="1" hangingPunct="1">
              <a:defRPr/>
            </a:pPr>
            <a:r>
              <a:rPr lang="el-GR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ΠΛΑΣΤΙΚΗ ΑΠΟΚΑΤΑΣΤΑΣΗ</a:t>
            </a:r>
          </a:p>
        </p:txBody>
      </p:sp>
      <p:sp>
        <p:nvSpPr>
          <p:cNvPr id="335875" name="Rectangle 3">
            <a:extLst>
              <a:ext uri="{FF2B5EF4-FFF2-40B4-BE49-F238E27FC236}">
                <a16:creationId xmlns:a16="http://schemas.microsoft.com/office/drawing/2014/main" id="{58C18F90-5200-063E-F74B-9ACBFFC9247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91070" y="1132764"/>
            <a:ext cx="11778017" cy="5431809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l-GR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b="1" u="sng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Έλκη πίεσης σταδίου 4</a:t>
            </a:r>
            <a:endParaRPr lang="en-US" sz="2800" b="1" u="sng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Γενική νάρκωση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Εκτεταμένη νεαροποίηση του τραύματος, καλός μηχανικός καθαρισμός                                                            μηχανικός καθαρισμός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Κάλυψη του τραύματος με ολικού πάχους μυοδερματικό κρημνό ή μόσχευμα (λαμβάνεται από διάφορα σημεία του σώματος του ίδιου του ασθενή, σφραγίζει το τραύμα, προστατεύει από πρόσθετη επιμόλυνση, προάγει την επούλωση)</a:t>
            </a:r>
            <a:endParaRPr lang="el-GR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5108" name="Picture 4">
            <a:extLst>
              <a:ext uri="{FF2B5EF4-FFF2-40B4-BE49-F238E27FC236}">
                <a16:creationId xmlns:a16="http://schemas.microsoft.com/office/drawing/2014/main" id="{6A8189EF-0611-D8DB-B5FD-79A8945901E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44501" y="382141"/>
            <a:ext cx="2074460" cy="900750"/>
          </a:xfrm>
          <a:noFill/>
          <a:ln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4" name="Picture 2" descr="C:\Documents and Settings\Administrator.SDC163\Επιφάνεια εργασίας\Χειρουργειο\τελευταιο 25 167.jpg">
            <a:extLst>
              <a:ext uri="{FF2B5EF4-FFF2-40B4-BE49-F238E27FC236}">
                <a16:creationId xmlns:a16="http://schemas.microsoft.com/office/drawing/2014/main" id="{FFA37289-2667-C166-2AF9-5F4BA848431D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2264" y="608553"/>
            <a:ext cx="5622876" cy="25031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7155" name="Picture 3" descr="C:\Documents and Settings\Administrator.SDC163\Επιφάνεια εργασίας\Χειρουργειο\τελευταιο 25 165.jpg">
            <a:extLst>
              <a:ext uri="{FF2B5EF4-FFF2-40B4-BE49-F238E27FC236}">
                <a16:creationId xmlns:a16="http://schemas.microsoft.com/office/drawing/2014/main" id="{9C960883-F01E-BE3F-D3AB-A9F0BFCD4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862" y="498820"/>
            <a:ext cx="5398451" cy="2558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56" name="Picture 4" descr="C:\Documents and Settings\Administrator.SDC163\Επιφάνεια εργασίας\Χειρουργειο\τελευταιο 25 176.jpg">
            <a:extLst>
              <a:ext uri="{FF2B5EF4-FFF2-40B4-BE49-F238E27FC236}">
                <a16:creationId xmlns:a16="http://schemas.microsoft.com/office/drawing/2014/main" id="{328398D7-280A-841C-FF31-C56CD42F2D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22" y="3375423"/>
            <a:ext cx="11136573" cy="3107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>
            <a:extLst>
              <a:ext uri="{FF2B5EF4-FFF2-40B4-BE49-F238E27FC236}">
                <a16:creationId xmlns:a16="http://schemas.microsoft.com/office/drawing/2014/main" id="{7573FF98-1F02-3B79-625C-8842C4206D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77422"/>
            <a:ext cx="10972800" cy="450376"/>
          </a:xfrm>
        </p:spPr>
        <p:txBody>
          <a:bodyPr/>
          <a:lstStyle/>
          <a:p>
            <a:pPr eaLnBrk="1" hangingPunct="1">
              <a:defRPr/>
            </a:pPr>
            <a:r>
              <a:rPr lang="el-GR" sz="36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ΝΟΣΗΛΕΥΤΙΚΗ ΦΡΟΝΤΙΔΑ</a:t>
            </a:r>
          </a:p>
        </p:txBody>
      </p:sp>
      <p:sp>
        <p:nvSpPr>
          <p:cNvPr id="337923" name="Rectangle 3">
            <a:extLst>
              <a:ext uri="{FF2B5EF4-FFF2-40B4-BE49-F238E27FC236}">
                <a16:creationId xmlns:a16="http://schemas.microsoft.com/office/drawing/2014/main" id="{01E87DF7-270B-9088-530D-941FB2535D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72955" y="736979"/>
            <a:ext cx="11627893" cy="5718411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Έλεγχος της βιωσιμότητας των μοσχευμάτων και των κρημνών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Περιοχή καθαρή και στεγνή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Αναφορά στο γιατρό της γενικής κατάστασης του  τραύματος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Καθαριότητα της περιοχής και του γύρω ακέραιου  δέρματος με αποστειρωμένο φυσιολογικό διάλυμα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Ελαφρύ μασάζ με λιπαρή κρέμα στο ανέπαφο δέρμα για να διατηρείται μαλακό</a:t>
            </a:r>
          </a:p>
          <a:p>
            <a:pPr marL="0" indent="0" eaLnBrk="1" hangingPunct="1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l-GR" sz="24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Απαγορεύονται οι αλκοολούχες ουσίες και τα απορρυπαντικά γιατί μετακινούν το λιποειδές στρώμα του δέρματος και βοηθούν στην ανάπτυξη ξηρότητας ερυθήματος και απώλεια της επιδερμίδας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5CA7F902-F6A7-3CB5-E390-E1AF05F4D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660" y="805218"/>
            <a:ext cx="11600597" cy="5527343"/>
          </a:xfrm>
        </p:spPr>
        <p:txBody>
          <a:bodyPr/>
          <a:lstStyle/>
          <a:p>
            <a:pPr>
              <a:buFont typeface="Wingdings" pitchFamily="2" charset="2"/>
              <a:buChar char="ü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Απαιτείται ποιοτική – ποσοτική ανάλυση των χρονίων ελκών</a:t>
            </a:r>
          </a:p>
          <a:p>
            <a:pPr marL="0" indent="0">
              <a:buNone/>
              <a:defRPr/>
            </a:pPr>
            <a:endParaRPr lang="el-GR" sz="2800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Μέτρηση περιμέτρου του έλκους</a:t>
            </a:r>
          </a:p>
          <a:p>
            <a:pPr marL="0" indent="0">
              <a:buNone/>
              <a:defRPr/>
            </a:pPr>
            <a:endParaRPr lang="el-GR" sz="2800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Σημαντική η μέτρηση του όγκου ή του χρώματος</a:t>
            </a:r>
          </a:p>
          <a:p>
            <a:pPr marL="0" indent="0">
              <a:buNone/>
              <a:defRPr/>
            </a:pPr>
            <a:endParaRPr lang="el-GR" sz="2800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el-GR" sz="2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Οι ποσοτικές μέθοδοι είναι ουσιώδεις για τον έλεγχο της ανταπόκρισης στη θεραπεία</a:t>
            </a:r>
          </a:p>
          <a:p>
            <a:pPr>
              <a:defRPr/>
            </a:pPr>
            <a:endParaRPr lang="el-GR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868BBD70-60E3-ED6F-C3A2-9CEB58907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3697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sz="21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ΑΞΙΟΛΟΓΗΣΗ ΕΠΟΥΛΩΣΗΣ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13D51-9024-1076-BAE9-187B37098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4704" y="4981433"/>
            <a:ext cx="1803389" cy="124194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sz="18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ΜΕΘΟΔΟΙ  ΜΕΤΡΗΣΗΣ</a:t>
            </a:r>
            <a:br>
              <a:rPr lang="el-GR" sz="1800" dirty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br>
              <a:rPr lang="el-GR" sz="15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</a:br>
            <a:endParaRPr lang="el-GR" sz="1500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pic>
        <p:nvPicPr>
          <p:cNvPr id="3075" name="Picture 3">
            <a:extLst>
              <a:ext uri="{FF2B5EF4-FFF2-40B4-BE49-F238E27FC236}">
                <a16:creationId xmlns:a16="http://schemas.microsoft.com/office/drawing/2014/main" id="{4E57606F-6DD4-8C7A-66DC-CE68CC4832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2263" y="645148"/>
            <a:ext cx="4080680" cy="1729562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lumMod val="50000"/>
                <a:alpha val="40000"/>
              </a:schemeClr>
            </a:glow>
            <a:outerShdw dist="35921" dir="2700000" algn="ctr" rotWithShape="0">
              <a:schemeClr val="bg2"/>
            </a:outerShdw>
            <a:softEdge rad="31750"/>
          </a:effec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8C89495D-88CC-92E9-CBE0-71210F3EF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3378" y="300251"/>
            <a:ext cx="4517409" cy="2222541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lumMod val="50000"/>
                <a:alpha val="40000"/>
              </a:schemeClr>
            </a:glow>
            <a:outerShdw dist="35921" dir="2700000" algn="ctr" rotWithShape="0">
              <a:schemeClr val="bg2"/>
            </a:outerShdw>
            <a:softEdge rad="31750"/>
          </a:effectLst>
        </p:spPr>
      </p:pic>
      <p:pic>
        <p:nvPicPr>
          <p:cNvPr id="3077" name="Picture 5">
            <a:extLst>
              <a:ext uri="{FF2B5EF4-FFF2-40B4-BE49-F238E27FC236}">
                <a16:creationId xmlns:a16="http://schemas.microsoft.com/office/drawing/2014/main" id="{4A18BC31-A3DB-5FE1-9A6C-570B61452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376" y="2634017"/>
            <a:ext cx="4012442" cy="222458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lumMod val="50000"/>
                <a:alpha val="40000"/>
              </a:schemeClr>
            </a:glow>
            <a:outerShdw dist="35921" dir="2700000" algn="ctr" rotWithShape="0">
              <a:schemeClr val="bg2"/>
            </a:outerShdw>
            <a:softEdge rad="31750"/>
          </a:effec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2C472D9D-BE7D-4391-8658-E8E35EC36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4951" y="2813588"/>
            <a:ext cx="4599294" cy="1601168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lumMod val="50000"/>
                <a:alpha val="40000"/>
              </a:schemeClr>
            </a:glow>
            <a:outerShdw dist="35921" dir="2700000" algn="ctr" rotWithShape="0">
              <a:schemeClr val="bg2"/>
            </a:outerShdw>
            <a:softEdge rad="31750"/>
          </a:effectLst>
        </p:spPr>
      </p:pic>
      <p:pic>
        <p:nvPicPr>
          <p:cNvPr id="3079" name="Picture 7">
            <a:extLst>
              <a:ext uri="{FF2B5EF4-FFF2-40B4-BE49-F238E27FC236}">
                <a16:creationId xmlns:a16="http://schemas.microsoft.com/office/drawing/2014/main" id="{6FE82D79-BE21-2592-D98B-8E894EA7B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3998" y="5097730"/>
            <a:ext cx="2208610" cy="1485841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lumMod val="50000"/>
                <a:alpha val="40000"/>
              </a:schemeClr>
            </a:glow>
            <a:outerShdw dist="35921" dir="2700000" algn="ctr" rotWithShape="0">
              <a:schemeClr val="bg2"/>
            </a:outerShdw>
            <a:softEdge rad="31750"/>
          </a:effec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A437C800-800C-5D19-DC01-B63BEAE5E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84007" y="5082325"/>
            <a:ext cx="4698226" cy="1564133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lumMod val="50000"/>
                <a:alpha val="40000"/>
              </a:schemeClr>
            </a:glow>
            <a:outerShdw dist="35921" dir="2700000" algn="ctr" rotWithShape="0">
              <a:schemeClr val="bg2"/>
            </a:outerShdw>
            <a:softEdge rad="31750"/>
          </a:effectLst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8D4ED432-387A-F7A4-3A96-EA3832D16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137" y="1815152"/>
            <a:ext cx="11627893" cy="469483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n-US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Pressure Ulcer Scale for Healing (PUSH)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n-US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Pressure Sore Status Tool (PSST) </a:t>
            </a:r>
            <a:r>
              <a:rPr lang="el-GR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ή </a:t>
            </a:r>
            <a:r>
              <a:rPr lang="en-US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Bates - Jensen Wound Assessment Tool (BWAT)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n-US" dirty="0" err="1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Sussman</a:t>
            </a:r>
            <a:r>
              <a:rPr lang="en-US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Wound Healing Tool (SWHT)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n-US" dirty="0" err="1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Sessing</a:t>
            </a:r>
            <a:r>
              <a:rPr lang="en-US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Scale (SS)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en-US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Wound Healing Scale (WHS)</a:t>
            </a:r>
          </a:p>
          <a:p>
            <a:pPr marL="0" indent="0">
              <a:buNone/>
              <a:defRPr/>
            </a:pP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863072AD-EFF8-6F5C-6FA4-C40487F45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891" y="341194"/>
            <a:ext cx="9771796" cy="132383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sz="20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ΚΛΙΜΑΚΕΣ</a:t>
            </a:r>
            <a:r>
              <a:rPr lang="en-US" sz="20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0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ΕΡΓΑΛΕΙΑ</a:t>
            </a:r>
            <a:br>
              <a:rPr lang="el-GR" sz="20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l-GR" sz="20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ΑΞΙΟΛΟΓΗΣΗΣ  ΤΗΣ ΕΠΟΥΛΩΣΗΣ  </a:t>
            </a:r>
            <a:br>
              <a:rPr lang="el-GR" sz="20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l-GR" sz="2000" b="1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ΤΩΝ ΕΛΚΩΝ ΠΙΕΣΗΣ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A3375-AADD-3A17-06CE-59B51DDF8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5469" y="286603"/>
            <a:ext cx="10017456" cy="859809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sz="21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PRESSURE ULCER SCALE FOR HEALING</a:t>
            </a:r>
            <a:r>
              <a:rPr lang="el-GR" sz="21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(PUSH)</a:t>
            </a:r>
            <a:endParaRPr lang="el-GR" sz="2100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  <a:defRPr/>
            </a:pPr>
            <a:r>
              <a:rPr lang="en-US" sz="165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165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σχεδιάστηκε από το </a:t>
            </a:r>
            <a:r>
              <a:rPr lang="en-US" sz="1650" dirty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N.P.U.A.P.)</a:t>
            </a:r>
            <a:endParaRPr lang="el-GR" sz="1650" dirty="0"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CA24F0-7C8C-B0D0-6BA5-B551C7F59B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325416" y="1933577"/>
            <a:ext cx="2256234" cy="3518297"/>
          </a:xfrm>
        </p:spPr>
        <p:txBody>
          <a:bodyPr/>
          <a:lstStyle/>
          <a:p>
            <a:pPr>
              <a:defRPr/>
            </a:pPr>
            <a:endParaRPr lang="el-GR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65D5E1A-931F-7AD9-E9D2-4FDF3C847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603" y="1228299"/>
            <a:ext cx="5701385" cy="5308979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lumMod val="50000"/>
                <a:alpha val="40000"/>
              </a:schemeClr>
            </a:glow>
            <a:outerShdw dist="35921" dir="2700000" algn="ctr" rotWithShape="0">
              <a:schemeClr val="bg2"/>
            </a:outerShdw>
            <a:softEdge rad="63500"/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5F663DB-172C-4757-057C-731FB2E4A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58017" y="1310185"/>
            <a:ext cx="5697421" cy="5145206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lumMod val="50000"/>
                <a:alpha val="40000"/>
              </a:schemeClr>
            </a:glow>
            <a:outerShdw dist="35921" dir="2700000" algn="ctr" rotWithShape="0">
              <a:schemeClr val="bg2"/>
            </a:outerShdw>
            <a:softEdge rad="63500"/>
          </a:effec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8CA9DD-D6CE-4264-BD5B-13A85CC0C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77" y="260648"/>
            <a:ext cx="10269415" cy="5169481"/>
          </a:xfrm>
        </p:spPr>
        <p:txBody>
          <a:bodyPr>
            <a:normAutofit/>
          </a:bodyPr>
          <a:lstStyle/>
          <a:p>
            <a:pPr marL="457200" indent="-457200"/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βιβλιογραφία και παραπομπές πηγών 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Παθολογία (Μπονάτσος – Κακλαμάνος – </a:t>
            </a:r>
            <a:r>
              <a:rPr lang="el-GR" sz="2800" dirty="0" err="1">
                <a:latin typeface="Times New Roman" pitchFamily="18" charset="0"/>
                <a:cs typeface="Times New Roman" pitchFamily="18" charset="0"/>
              </a:rPr>
              <a:t>Γολεμάτης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el-GR" sz="2800" dirty="0">
                <a:latin typeface="Times New Roman" pitchFamily="18" charset="0"/>
                <a:cs typeface="Times New Roman" pitchFamily="18" charset="0"/>
              </a:rPr>
            </a:br>
            <a:br>
              <a:rPr lang="el-GR" sz="2800" dirty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Σύγχρονη Γενική Χειρουργική (Παπαδημητρίου)</a:t>
            </a:r>
            <a:br>
              <a:rPr lang="el-GR" sz="2800" dirty="0">
                <a:latin typeface="Times New Roman" pitchFamily="18" charset="0"/>
                <a:cs typeface="Times New Roman" pitchFamily="18" charset="0"/>
              </a:rPr>
            </a:br>
            <a:br>
              <a:rPr lang="el-GR" sz="2800" dirty="0">
                <a:latin typeface="Times New Roman" pitchFamily="18" charset="0"/>
                <a:cs typeface="Times New Roman" pitchFamily="18" charset="0"/>
              </a:rPr>
            </a:b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 Ανοιχτά Ακαδημαϊκά Μαθήματα </a:t>
            </a:r>
            <a:r>
              <a:rPr lang="en-US" sz="2800" dirty="0">
                <a:latin typeface="Times New Roman" pitchFamily="18" charset="0"/>
                <a:cs typeface="Times New Roman" pitchFamily="18" charset="0"/>
                <a:hlinkClick r:id="rId2"/>
              </a:rPr>
              <a:t>ocp.teiath.gr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l-GR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(e-class </a:t>
            </a:r>
            <a:r>
              <a:rPr lang="el-GR" sz="2800" dirty="0">
                <a:latin typeface="Times New Roman" pitchFamily="18" charset="0"/>
                <a:cs typeface="Times New Roman" pitchFamily="18" charset="0"/>
              </a:rPr>
              <a:t>ΤΕΙ Νοσηλευτικής Αθήνας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l-G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66956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ΕΥΧΑΡΙΣΤΩ ΓΙΑ ΤΗΝ ΠΡΟΣΟΧΗ ΣΑΣ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ED1F451-8A5D-A16D-2372-AAE5EA2D66E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1015" y="98474"/>
            <a:ext cx="11760591" cy="1044526"/>
          </a:xfrm>
        </p:spPr>
        <p:txBody>
          <a:bodyPr/>
          <a:lstStyle/>
          <a:p>
            <a:pPr eaLnBrk="1" hangingPunct="1">
              <a:defRPr/>
            </a:pPr>
            <a:r>
              <a:rPr lang="el-GR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Πρόληψη Ελκών Πίεσης</a:t>
            </a:r>
            <a:br>
              <a:rPr lang="el-GR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Guidelines</a:t>
            </a:r>
            <a:endParaRPr lang="el-GR" sz="4000" b="1" dirty="0"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238F1C55-A31B-1974-14F2-AA0A5E55827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11015" y="1143001"/>
            <a:ext cx="11633982" cy="5468814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National Pressure Ulcer Advisory Panel (NPUAP)</a:t>
            </a:r>
            <a:r>
              <a:rPr lang="el-GR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Η.Π.Α.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European Pressure Ulcer Advisory Panel (EPUAP) </a:t>
            </a:r>
            <a:r>
              <a:rPr lang="en-US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l-GR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υρώπη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Royal College of Nursing (RCN) </a:t>
            </a:r>
            <a:r>
              <a:rPr lang="el-GR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Ηνωμένο Βασίλειο</a:t>
            </a:r>
          </a:p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sz="40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National Institute for Clinical Excellence (NICE) </a:t>
            </a:r>
            <a:r>
              <a:rPr lang="el-GR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Ηνωμένο Βασίλειο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Ιόν">
  <a:themeElements>
    <a:clrScheme name="Ιό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Ιό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Ιό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Ψηφιακές κουκκίδες">
  <a:themeElements>
    <a:clrScheme name="Ψηφιακές κουκκίδες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Ψηφιακές κουκκίδες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Ψηφιακές κουκκίδες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Ψηφιακές κουκκίδες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Ψηφιακές κουκκίδες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Ψηφιακές κουκκίδες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Ψηφιακές κουκκίδες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Ψηφιακές κουκκίδες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Ψηφιακές κουκκίδες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Ψηφιακές κουκκίδες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Ψηφιακές κουκκίδες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Ροή">
  <a:themeElements>
    <a:clrScheme name="Ροή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Ροή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Ροή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</TotalTime>
  <Words>3030</Words>
  <Application>Microsoft Office PowerPoint</Application>
  <PresentationFormat>Ευρεία οθόνη</PresentationFormat>
  <Paragraphs>503</Paragraphs>
  <Slides>89</Slides>
  <Notes>54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10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89</vt:i4>
      </vt:variant>
    </vt:vector>
  </HeadingPairs>
  <TitlesOfParts>
    <vt:vector size="102" baseType="lpstr">
      <vt:lpstr>Arial</vt:lpstr>
      <vt:lpstr>Calibri</vt:lpstr>
      <vt:lpstr>Century Gothic</vt:lpstr>
      <vt:lpstr>Constantia</vt:lpstr>
      <vt:lpstr>Symbol</vt:lpstr>
      <vt:lpstr>Tahoma</vt:lpstr>
      <vt:lpstr>Times New Roman</vt:lpstr>
      <vt:lpstr>Wingdings</vt:lpstr>
      <vt:lpstr>Wingdings 2</vt:lpstr>
      <vt:lpstr>Wingdings 3</vt:lpstr>
      <vt:lpstr>Ιόν</vt:lpstr>
      <vt:lpstr>Ψηφιακές κουκκίδες</vt:lpstr>
      <vt:lpstr>Ροή</vt:lpstr>
      <vt:lpstr>  Έλκη Πίεσης Πρόληψη – Noσηλευτική Φροντίδα    Σταύρος Θεολόγου, νοσηλευτής στην  Ανάνηψη Καρδιοχειρουργημένων Ασθενών στο  ΓΝΑ «Ευαγγελισμός»  </vt:lpstr>
      <vt:lpstr>Ορισμός</vt:lpstr>
      <vt:lpstr>Ανατομία Δέρματος</vt:lpstr>
      <vt:lpstr>Λειτουργίες Δέρματος</vt:lpstr>
      <vt:lpstr>Μηχανισμοί Δημιουργίας Ελκών Πίεσης</vt:lpstr>
      <vt:lpstr> K λινοστατισμός  Α κινησία</vt:lpstr>
      <vt:lpstr>ΝΟΣΗΛΕΥΤΙΚΕΣ ΔΙΑΓΝΩΣΕΙΣ</vt:lpstr>
      <vt:lpstr>Πρόληψη Ελκών Πίεσης</vt:lpstr>
      <vt:lpstr>Πρόληψη Ελκών Πίεσης Guidelines</vt:lpstr>
      <vt:lpstr>Εκτίμηση Ασθενή</vt:lpstr>
      <vt:lpstr>ΚΛΙΜΑΚΕΣ ΑΞΙΟΛΟΓΗΣΗΣ ΕΛΚΩΝ ΠΙΕΣΗΣ</vt:lpstr>
      <vt:lpstr>ΚΛΙΜΑΚΕΣ ΑΞΙΟΛΟΓΗΣΗΣ ΕΛΚΩΝ ΠΙΕΣΗΣ, 1</vt:lpstr>
      <vt:lpstr>ΚΛΙΜΑΚΕΣ ΑΞΙΟΛΟΓΗΣΗΣ ΕΛΚΩΝ ΠΙΕΣΗΣ, 2</vt:lpstr>
      <vt:lpstr>ΚΛΙΜΑΚΕΣ ΑΞΙΟΛΟΓΗΣΗΣ ΕΛΚΩΝ ΠΙΕΣΗΣ, 3</vt:lpstr>
      <vt:lpstr>ΚΛΙΜΑΚΕΣ ΑΞΙΟΛΟΓΗΣΗΣ ΕΛΚΩΝ ΠΙΕΣΗΣ, 4</vt:lpstr>
      <vt:lpstr>ΚΛΙΜΑΚΕΣ ΑΞΙΟΛΟΓΗΣΗΣ ΕΛΚΩΝ ΠΙΕΣΗΣ, 5</vt:lpstr>
      <vt:lpstr>Κλίμακα Waterlow</vt:lpstr>
      <vt:lpstr>ΕΚΤΙΜΗΣΗ ΑΣΘΕΝΗ</vt:lpstr>
      <vt:lpstr>ΕΚΤΙΜΗΣΗ ΑΣΘΕΝΗ</vt:lpstr>
      <vt:lpstr>ΕΚΤΙΜΗΣΗ-ΦΡΟΝΤΙΔΑ ΔΕΡΜΑΤΟΣ</vt:lpstr>
      <vt:lpstr> ΠΕΡΙΟΧΕΣ ΕΝΤΟΠΙΣΗΣ ΚΑΤΑΚΛΙΣΕΩΝ</vt:lpstr>
      <vt:lpstr>ΑΛΛΑ ΣΗΜΕΙΑ ΕΝΤΟΠΙΣΗΣ</vt:lpstr>
      <vt:lpstr>ΕΚΤΙΜΗΣΗ-ΦΡΟΝΤΙΔΑ ΔΕΡΜΑΤΟΣ</vt:lpstr>
      <vt:lpstr>ΕΚΤΙΜΗΣΗ-ΦΡΟΝΤΙΔΑ ΔΕΡΜΑΤΟΣ</vt:lpstr>
      <vt:lpstr>ΕΚΤΙΜΗΣΗ - ΦΡΟΝΤΙΔΑ ΔΕΡΜΑΤΟΣ</vt:lpstr>
      <vt:lpstr>ΕΚΤΙΜΗΣΗ-ΦΡΟΝΤΙΔΑ ΔΕΡΜΑΤΟΣ</vt:lpstr>
      <vt:lpstr>ΤΟΠΟΘΕΤΗΣΗ ΑΣΘΕΝΗ   ΑΛΛΑΓΗ ΘΕΣΗΣ</vt:lpstr>
      <vt:lpstr>ΤΟΠΟΘΕΤΗΣΗ ΑΣΘΕΝΗ   ΑΛΛΑΓΗ ΘΕΣΗΣ</vt:lpstr>
      <vt:lpstr>ΘΕΣΗ 1: ΤΡΙΩΝ ΤΕΤΑΡΤΩΝ ανακούφιση από την πίεση στο ιερό οστό, τις ωμοπλάτες και τη δεξιά πλευρά του σώματος</vt:lpstr>
      <vt:lpstr>ΘΕΣΗ 2: ΕΝΟΣ ΤΕΤΑΡΤΟΥ  ανακούφιση από την πίεση στον αριστερό τροχαντήρα / γλουτό / αγκώνα και πτέρνες</vt:lpstr>
      <vt:lpstr>ΘΕΣΗ 3: ΥΠΤΙΑ ΘΕΣΗ  ανακούφιση από την πίεση πίσω από τα γόνατα και τις πτέρνες</vt:lpstr>
      <vt:lpstr>ΘΕΣΗ 4: ΚΑΘΙΣΤΙΚΗ ΘΕΣΗ ΣΤΟ ΚΡΕΒΑΤΙ  ανακούφιση από πίεση στα  γόνατα / πτέρνες / αγκώνες</vt:lpstr>
      <vt:lpstr>ΤΟΠΟΘΕΤΗΣΗ ΑΣΘΕΝΗ ΣΕ ΚΑΘΙΣΤΙΚΗ ΘΕΣΗ Ή ΑΜΑΞΙΔΙΟ   ΑΛΛΑΓΗ ΘΕΣΗΣ</vt:lpstr>
      <vt:lpstr>ΤΟΠΟΘΕΤΗΣΗ ΑΣΘΕΝΗ ΣΕ ΚΑΘΙΣΤΙΚΗ ΘΕΣΗ Ή ΑΜΑΞΙΔΙΟ</vt:lpstr>
      <vt:lpstr>ΠΡΟΣΤΑΣΙΑ ΑΠΟ ΤΙΣ ΔΥΝΑΜΕΙΣ ΔΙΑΣΠΑΣΗΣ ΚΑΙ ΤΡΙΒΗΣ</vt:lpstr>
      <vt:lpstr>ΠΡΟΣΤΑΣΙΑ ΑΠΟ ΤΙΣ ΔΥΝΑΜΕΙΣ ΔΙΑΣΠΑΣΗΣ ΚΑΙ ΤΡΙΒΗΣ</vt:lpstr>
      <vt:lpstr>ΠΡΟΣΤΑΣΙΑ ΑΠΟ ΤΙΣ ΔΥΝΑΜΕΙΣ ΔΙΑΣΠΑΣΗΣ ΚΑΙ ΤΡΙΒΗΣ</vt:lpstr>
      <vt:lpstr>ΜΕΙΩΣΗ ΠΙΕΣΗΣ ΣΤΙΣ ΠΤΕΡΝΕΣ</vt:lpstr>
      <vt:lpstr>ΜΕΙΩΣΗ ΠΙΕΣΗΣ ΣΤΙΣ ΠΤΕΡΝΕΣ</vt:lpstr>
      <vt:lpstr>ΣΥΣΚΕΥΕΣ ΑΝΑΔΙΑΝΟΜΗΣ ΠΙΕΣΗΣ</vt:lpstr>
      <vt:lpstr>ΤΟΠΟΘΕΤΗΣΗ ΑΣΘΕΝΗ   ΑΛΛΑΓΗ ΘΕΣΗΣ</vt:lpstr>
      <vt:lpstr>ΤΟΠΟΘΕΤΗΣΗ ΑΣΘΕΝΗ   ΑΛΛΑΓΗ ΘΕΣΗΣ</vt:lpstr>
      <vt:lpstr>ΤΟΠΟΘΕΤΗΣΗ ΑΣΘΕΝΗ - ΑΛΛΑΓΗ ΘΕΣΗΣ</vt:lpstr>
      <vt:lpstr>  ΑΛΛΑΓΗ ΘΕΣΗΣ ΚΑΙ ΣΥΧΝΟΤΗΤΑ</vt:lpstr>
      <vt:lpstr>ΕΙΔΙΚΟΣ ΠΛΗΘΥΣΜΟΣ: ΑΣΘΕΝΕΙΣ ΣΤΟ ΧΕΙΡΟΥΡΓΕΙΟ</vt:lpstr>
      <vt:lpstr>ΕΙΔΙΚΟΣ ΠΛΗΘΥΣΜΟΣ: ΑΣΘΕΝΕΙΣ ΣΤΟ ΧΕΙΡΟΥΡΓΕΙΟ (ΕΞΟΠΛΙΣΜΟΣ)</vt:lpstr>
      <vt:lpstr>ΘΕΡΑΠΕΙΑ ΕΛΚΩΝ ΠΙΕΣΗΣ</vt:lpstr>
      <vt:lpstr>ΣΤΑΔΙΟΠΟΙΗΣΗ :  ΦΥΣΙΟΛΟΓΙΚΟ ΔΕΡΜΑ</vt:lpstr>
      <vt:lpstr>ΣΤΑΔΙΟΠΟΙΗΣΗ ΣΤΑΔΙΟ 1</vt:lpstr>
      <vt:lpstr>Παρουσίαση του PowerPoint</vt:lpstr>
      <vt:lpstr>ΣΤΑΔΙΟΠΟΙΗΣΗ ΣΤΑΔΙΟ 2</vt:lpstr>
      <vt:lpstr>Παρουσίαση του PowerPoint</vt:lpstr>
      <vt:lpstr>ΣΤΑΔΙΟΠΟΙΗΣΗ ΣΤΑΔΙΟ 3</vt:lpstr>
      <vt:lpstr>Παρουσίαση του PowerPoint</vt:lpstr>
      <vt:lpstr>ΣΤΑΔΙΟΠΟΙΗΣΗ ΣΤΑΔΙΟ 4</vt:lpstr>
      <vt:lpstr>Παρουσίαση του PowerPoint</vt:lpstr>
      <vt:lpstr>ΣΤΑΔΙΟΠΟΙΗΣΗ ΑΣΤΑΔΙΟΠΟΙΗΤΟ ΕΛΚΟΣ</vt:lpstr>
      <vt:lpstr>Παρουσίαση του PowerPoint</vt:lpstr>
      <vt:lpstr>ΣΤΑΔΙΟΠΟΙΗΣΗ ΕΝ ΤΩ ΒΑΘΕΙ ΒΛΑΒΗ ΤΩΝ ΙΣΤΩΝ</vt:lpstr>
      <vt:lpstr>Παρουσίαση του PowerPoint</vt:lpstr>
      <vt:lpstr>ΚΛΙΝΙΚΕΣ ΕΙΚΟΝΕΣ ΠΟΥ ΣΥΜΒΑΛΛΟΥΝ ΣΤΗΝ ΑΚΡΙΒΕΣΤΕΡΗ ΑΞΙΟΛΟΓΗΣΗ</vt:lpstr>
      <vt:lpstr>ΘΕΡΑΠΕΙΑ ΕΛΚΩΝ ΠΙΕΣΗΣ, 1</vt:lpstr>
      <vt:lpstr>ΘΕΡΑΠΕΙΑ ΕΛΚΩΝ ΠΙΕΣΗΣ, 2</vt:lpstr>
      <vt:lpstr>ΜΕΘΟΔΟΙ ΑΥΤΟΛΥΣΗΣ  </vt:lpstr>
      <vt:lpstr>ΜΕΘΟΔΟΙ ΑΥΤΟΛΥΣΗΣ  </vt:lpstr>
      <vt:lpstr>ΚΑΤΗΓΟΡΙΕΣ ΕΠΙΘΕΜΑΤΩΝ</vt:lpstr>
      <vt:lpstr>ΙΔΙΟΤΗΤΕΣ ΕΠΙΘΕΜΑΤΩΝ</vt:lpstr>
      <vt:lpstr>ΜΕΡΙΚΑ ΕΠΙΘΕΜΑΤΑ…</vt:lpstr>
      <vt:lpstr>ΑΝΤΙΜΕΤΩΠΙΣΗ ΑΝΑΛΟΓΑ ΜΕ ΤΑ ΣΤΑΔΙΑ</vt:lpstr>
      <vt:lpstr>ΑΝΤΙΜΕΤΩΠΙΣΗ ΑΝΑΛΟΓΑ ΜΕ ΤΑ ΣΤΑΔΙΑ</vt:lpstr>
      <vt:lpstr>ΑΝΤΙΜΕΤΩΠΙΣΗ ΑΝΑΛΟΓΑ ΜΕ ΤΑ ΣΤΑΔΙΑ ΕΛΚΟΣ ΠΙΕΣΗΣ ΣΤΑΔΙΟΥ 3 </vt:lpstr>
      <vt:lpstr>ΕΛΚΟΣ ΠΙΕΣΗΣ ΣΤΑΔΙΟΥ 3</vt:lpstr>
      <vt:lpstr>ΕΛΚΟΣ ΠΙΕΣΗΣ ΣΤΑΔΙΟΥ 3</vt:lpstr>
      <vt:lpstr>ΕΛΚΟΣ ΠΙΕΣΗΣ ΣΤΑΔΙΟΥ 3</vt:lpstr>
      <vt:lpstr>ΕΛΚΟΣ ΠΙΕΣΗΣ ΣΤΑΔΙΟΥ 3</vt:lpstr>
      <vt:lpstr>ΑΝΤΙΜΕΤΩΠΙΣΗ ΑΝΑΛΟΓΑ ΜΕ ΤΑ ΣΤΑΔΙΑ</vt:lpstr>
      <vt:lpstr>ΕΚΤΙΜΗΣΗ ΤΟΥ ΕΛΚΟΥΣ</vt:lpstr>
      <vt:lpstr>ΓΕΝΙΚΕΣ ΠΑΡΑΤΗΡΗΣΕΙΣ ΓΙΑ ΟΛΑ ΤΑ ΣΤΑΔΙΑ  (I)</vt:lpstr>
      <vt:lpstr>ΓΕΝΙΚΕΣ ΠΑΡΑΤΗΡΗΣΕΙΣ ΓΙΑ ΟΛΑ ΤΑ ΣΤΑΔΙΑ  (II)</vt:lpstr>
      <vt:lpstr>ΘΕΡΑΠΕΙΑ ΕΛΚΩΝ ΠΙΕΣΗΣ</vt:lpstr>
      <vt:lpstr>ΠΛΑΣΤΙΚΗ ΑΠΟΚΑΤΑΣΤΑΣΗ</vt:lpstr>
      <vt:lpstr>Παρουσίαση του PowerPoint</vt:lpstr>
      <vt:lpstr>ΝΟΣΗΛΕΥΤΙΚΗ ΦΡΟΝΤΙΔΑ</vt:lpstr>
      <vt:lpstr>ΑΞΙΟΛΟΓΗΣΗ ΕΠΟΥΛΩΣΗΣ</vt:lpstr>
      <vt:lpstr>ΜΕΘΟΔΟΙ  ΜΕΤΡΗΣΗΣ  </vt:lpstr>
      <vt:lpstr>ΚΛΙΜΑΚΕΣ-ΕΡΓΑΛΕΙΑ  ΑΞΙΟΛΟΓΗΣΗΣ  ΤΗΣ ΕΠΟΥΛΩΣΗΣ   ΤΩΝ ΕΛΚΩΝ ΠΙΕΣΗΣ</vt:lpstr>
      <vt:lpstr>Παρουσίαση του PowerPoint</vt:lpstr>
      <vt:lpstr>βιβλιογραφία και παραπομπές πηγών   Χειρουργική Παθολογία (Μπονάτσος – Κακλαμάνος – Γολεμάτης)  Σύγχρονη Γενική Χειρουργική (Παπαδημητρίου)   Ανοιχτά Ακαδημαϊκά Μαθήματα ocp.teiath.gr   (e-class ΤΕΙ Νοσηλευτικής Αθήνας)</vt:lpstr>
      <vt:lpstr>ΕΥΧΑΡΙΣΤΩ ΓΙΑ ΤΗΝ ΠΡΟΣΟΧΗ ΣΑΣ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Αιμορραγία ανώτερου και κατώτερου πεπτικού    Β’ εξάμηνο, Δημόσιο ΙΕΚ Αμπελοκήπων Σταύρος Θεολόγου, νοσηλευτής στην  Ανάνηψη Καρδιοχειρουργημένων Ασθενών στο  ΓΝΑ «Ευαγγελισμός»</dc:title>
  <dc:creator>maria koutentaki</dc:creator>
  <cp:lastModifiedBy>maria koutentaki</cp:lastModifiedBy>
  <cp:revision>80</cp:revision>
  <dcterms:created xsi:type="dcterms:W3CDTF">2023-06-04T06:14:03Z</dcterms:created>
  <dcterms:modified xsi:type="dcterms:W3CDTF">2025-05-04T17:35:18Z</dcterms:modified>
</cp:coreProperties>
</file>